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374" r:id="rId2"/>
    <p:sldId id="340" r:id="rId3"/>
    <p:sldId id="341" r:id="rId4"/>
    <p:sldId id="342" r:id="rId5"/>
    <p:sldId id="343" r:id="rId6"/>
    <p:sldId id="379" r:id="rId7"/>
    <p:sldId id="345" r:id="rId8"/>
    <p:sldId id="375" r:id="rId9"/>
    <p:sldId id="376" r:id="rId10"/>
    <p:sldId id="346" r:id="rId11"/>
    <p:sldId id="347" r:id="rId12"/>
    <p:sldId id="348" r:id="rId13"/>
    <p:sldId id="381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83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7" r:id="rId38"/>
    <p:sldId id="380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0BC"/>
    <a:srgbClr val="5383C2"/>
    <a:srgbClr val="B8D68D"/>
    <a:srgbClr val="9EC067"/>
    <a:srgbClr val="DBCF4D"/>
    <a:srgbClr val="3891CC"/>
    <a:srgbClr val="E6B56C"/>
    <a:srgbClr val="CCC3E0"/>
    <a:srgbClr val="A36095"/>
    <a:srgbClr val="D2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366" autoAdjust="0"/>
  </p:normalViewPr>
  <p:slideViewPr>
    <p:cSldViewPr snapToGrid="0">
      <p:cViewPr varScale="1">
        <p:scale>
          <a:sx n="48" d="100"/>
          <a:sy n="48" d="100"/>
        </p:scale>
        <p:origin x="1292" y="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48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6CF4-FA77-4E71-BDBB-B62F97D48318}" type="datetimeFigureOut">
              <a:rPr lang="zh-CN" altLang="en-US" smtClean="0"/>
              <a:pPr/>
              <a:t>2018/3/29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A511-84E0-4AE0-9842-AB0E10994B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0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传统地面测量最重要的因素是精度和效率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即准和快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航测不同于地面测量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最重要的是 安全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受伤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违法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灾难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.(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伤人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伤设备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无产出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严重的法律风险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大的安全问题是灾难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CN" alt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我们将风险分为四大类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CN" alt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它们分别是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….)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62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我的介绍将分为四个部分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zh-CN" altLang="en-US" sz="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Emotion + Pix4D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Access+TBC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MAVinci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Desktop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科力达的飞机的优势何在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2316480"/>
            <a:ext cx="12192000" cy="123971"/>
          </a:xfrm>
          <a:prstGeom prst="rect">
            <a:avLst/>
          </a:prstGeom>
          <a:gradFill flip="none" rotWithShape="1">
            <a:gsLst>
              <a:gs pos="0">
                <a:srgbClr val="B8D68D"/>
              </a:gs>
              <a:gs pos="48976">
                <a:srgbClr val="E1A0BC"/>
              </a:gs>
              <a:gs pos="32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rgbClr val="5383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/>
          </a:blip>
          <a:srcRect b="37881"/>
          <a:stretch/>
        </p:blipFill>
        <p:spPr>
          <a:xfrm rot="10800000">
            <a:off x="1" y="2461406"/>
            <a:ext cx="12192000" cy="3069365"/>
          </a:xfrm>
          <a:prstGeom prst="rect">
            <a:avLst/>
          </a:prstGeom>
          <a:noFill/>
          <a:ln>
            <a:noFill/>
          </a:ln>
        </p:spPr>
      </p:pic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5" y="4553962"/>
            <a:ext cx="10850563" cy="558799"/>
          </a:xfrm>
          <a:noFill/>
        </p:spPr>
        <p:txBody>
          <a:bodyPr lIns="90000" rIns="9000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5" y="3436460"/>
            <a:ext cx="10850563" cy="1056022"/>
          </a:xfrm>
          <a:noFill/>
        </p:spPr>
        <p:txBody>
          <a:bodyPr lIns="90000" rIns="90000"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pic>
        <p:nvPicPr>
          <p:cNvPr id="1026" name="Picture 2" descr="C:\Users\Administrator\Desktop\2017-12 Photo for Dealer's web\logo\LOGO 2017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7443" y="6009570"/>
            <a:ext cx="1915477" cy="590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 cstate="print">
            <a:extLst/>
          </a:blip>
          <a:srcRect t="-9253" b="47134"/>
          <a:stretch/>
        </p:blipFill>
        <p:spPr>
          <a:xfrm rot="10800000">
            <a:off x="1" y="2162539"/>
            <a:ext cx="12192000" cy="30693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日期占位符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2018/3/29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武汉点云科技有限公司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669924" y="2436998"/>
            <a:ext cx="10850563" cy="804151"/>
          </a:xfrm>
          <a:noFill/>
        </p:spPr>
        <p:txBody>
          <a:bodyPr lIns="90000" rIns="90000" anchor="b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69924" y="3513612"/>
            <a:ext cx="10850563" cy="1082874"/>
          </a:xfrm>
          <a:noFill/>
        </p:spPr>
        <p:txBody>
          <a:bodyPr lIns="90000" rIns="90000"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-23550" y="2162538"/>
            <a:ext cx="1221555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武汉点云科技有限公司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2018/3/29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武汉点云科技有限公司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2316480"/>
            <a:ext cx="12192000" cy="123971"/>
          </a:xfrm>
          <a:prstGeom prst="rect">
            <a:avLst/>
          </a:prstGeom>
          <a:gradFill flip="none" rotWithShape="1">
            <a:gsLst>
              <a:gs pos="0">
                <a:srgbClr val="B8D68D"/>
              </a:gs>
              <a:gs pos="48976">
                <a:srgbClr val="E1A0BC"/>
              </a:gs>
              <a:gs pos="32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rgbClr val="5383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240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/>
          </a:blip>
          <a:srcRect b="37881"/>
          <a:stretch/>
        </p:blipFill>
        <p:spPr>
          <a:xfrm rot="10800000">
            <a:off x="1" y="2461406"/>
            <a:ext cx="12192000" cy="30693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3162479"/>
            <a:ext cx="10850563" cy="973538"/>
          </a:xfrm>
        </p:spPr>
        <p:txBody>
          <a:bodyPr lIns="90000" rIns="9000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669925" y="4679637"/>
            <a:ext cx="10850563" cy="310871"/>
          </a:xfrm>
        </p:spPr>
        <p:txBody>
          <a:bodyPr vert="horz" lIns="90000" tIns="45720" rIns="90000" bIns="45720" rtlCol="0" anchor="b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公司或署名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995271"/>
            <a:ext cx="10850563" cy="310871"/>
          </a:xfrm>
        </p:spPr>
        <p:txBody>
          <a:bodyPr vert="horz" lIns="90000" tIns="45720" rIns="9000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版权信息或网址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" y="354278"/>
            <a:ext cx="1538288" cy="960504"/>
          </a:xfrm>
          <a:prstGeom prst="rect">
            <a:avLst/>
          </a:prstGeom>
        </p:spPr>
      </p:pic>
      <p:pic>
        <p:nvPicPr>
          <p:cNvPr id="9" name="Picture 2" descr="C:\Users\Administrator\Desktop\2017-12 Photo for Dealer's web\logo\LOGO 2017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17443" y="6009570"/>
            <a:ext cx="1915477" cy="590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6489D9C7-5DC6-4263-87FF-7C99F6FB63C3}" type="datetime1">
              <a:rPr lang="zh-CN" altLang="en-US" smtClean="0"/>
              <a:pPr/>
              <a:t>2018/3/29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zh-CN" dirty="0"/>
              <a:t>KOLIDA Instrument International Business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5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515100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2018/3/29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515100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武汉点云科技有限公司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515100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69924" y="6240463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45">
            <a:extLst/>
          </p:cNvPr>
          <p:cNvSpPr/>
          <p:nvPr userDrawn="1"/>
        </p:nvSpPr>
        <p:spPr>
          <a:xfrm>
            <a:off x="695324" y="1049020"/>
            <a:ext cx="10825163" cy="1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62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jpe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7"/>
          <p:cNvSpPr>
            <a:spLocks noGrp="1"/>
          </p:cNvSpPr>
          <p:nvPr>
            <p:ph type="ctrTitle"/>
          </p:nvPr>
        </p:nvSpPr>
        <p:spPr>
          <a:xfrm>
            <a:off x="237675" y="576960"/>
            <a:ext cx="10850563" cy="105602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ea"/>
                <a:ea typeface="+mn-ea"/>
              </a:rPr>
              <a:t>KOLIDA </a:t>
            </a:r>
            <a:r>
              <a:rPr lang="en-US" altLang="zh-CN" dirty="0">
                <a:solidFill>
                  <a:srgbClr val="FF0000"/>
                </a:solidFill>
                <a:latin typeface="+mn-ea"/>
                <a:ea typeface="+mn-ea"/>
              </a:rPr>
              <a:t>A22+ </a:t>
            </a:r>
            <a:r>
              <a:rPr lang="en-US" altLang="zh-CN" dirty="0">
                <a:latin typeface="+mn-ea"/>
                <a:ea typeface="+mn-ea"/>
              </a:rPr>
              <a:t>Mapping Drone</a:t>
            </a:r>
            <a:r>
              <a:rPr lang="zh-CN" altLang="en-US" dirty="0">
                <a:latin typeface="+mn-ea"/>
                <a:ea typeface="+mn-ea"/>
              </a:rPr>
              <a:t> </a:t>
            </a:r>
            <a:endParaRPr lang="zh-CN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2568" y="1754351"/>
            <a:ext cx="3975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/>
              <a:t>2018-3</a:t>
            </a:r>
            <a:endParaRPr lang="zh-CN" altLang="en-US" sz="2000" b="1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77768" y="1675007"/>
            <a:ext cx="8046392" cy="558799"/>
          </a:xfrm>
        </p:spPr>
        <p:txBody>
          <a:bodyPr>
            <a:normAutofit/>
          </a:bodyPr>
          <a:lstStyle/>
          <a:p>
            <a:pPr algn="r"/>
            <a:r>
              <a:rPr lang="en-US" altLang="zh-CN" sz="2800" b="1" dirty="0"/>
              <a:t>------The Flying Volvo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-9526" y="2392679"/>
            <a:ext cx="12201525" cy="4533901"/>
            <a:chOff x="-9526" y="2324099"/>
            <a:chExt cx="12201525" cy="4533901"/>
          </a:xfrm>
        </p:grpSpPr>
        <p:pic>
          <p:nvPicPr>
            <p:cNvPr id="1026" name="Picture 2" descr="C:\Users\Administrator\Desktop\2018-2飞机理念\2019-volvo-s60-sedan-debuting-this-summer-in-south-carolina_12 (1).jpg"/>
            <p:cNvPicPr>
              <a:picLocks noChangeAspect="1" noChangeArrowheads="1"/>
            </p:cNvPicPr>
            <p:nvPr/>
          </p:nvPicPr>
          <p:blipFill>
            <a:blip r:embed="rId3"/>
            <a:srcRect t="9417" b="23526"/>
            <a:stretch>
              <a:fillRect/>
            </a:stretch>
          </p:blipFill>
          <p:spPr bwMode="auto">
            <a:xfrm>
              <a:off x="-9526" y="2324099"/>
              <a:ext cx="12201525" cy="4533901"/>
            </a:xfrm>
            <a:prstGeom prst="rect">
              <a:avLst/>
            </a:prstGeom>
            <a:noFill/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576" y="2723349"/>
              <a:ext cx="8022921" cy="2773781"/>
            </a:xfrm>
            <a:prstGeom prst="rect">
              <a:avLst/>
            </a:prstGeom>
          </p:spPr>
        </p:pic>
        <p:pic>
          <p:nvPicPr>
            <p:cNvPr id="7" name="Picture 2" descr="C:\Users\Administrator\Desktop\2017-12 Photo for Dealer's web\logo\LOGO 201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17443" y="6009570"/>
              <a:ext cx="1915477" cy="590938"/>
            </a:xfrm>
            <a:prstGeom prst="rect">
              <a:avLst/>
            </a:prstGeom>
            <a:noFill/>
          </p:spPr>
        </p:pic>
        <p:pic>
          <p:nvPicPr>
            <p:cNvPr id="2050" name="Picture 2" descr="C:\Users\Administrator\Desktop\2017-12 Photo for Dealer's web\logo\LOGO 2017 whit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978601" y="5998173"/>
              <a:ext cx="1937388" cy="59777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1: </a:t>
            </a:r>
            <a:r>
              <a:rPr lang="en-US" altLang="zh-CN" b="0" dirty="0">
                <a:solidFill>
                  <a:srgbClr val="FF0000"/>
                </a:solidFill>
              </a:rPr>
              <a:t>Longer Distance In Every Single Flight </a:t>
            </a:r>
            <a:endParaRPr lang="zh-CN" altLang="en-US" b="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97770"/>
              </p:ext>
            </p:extLst>
          </p:nvPr>
        </p:nvGraphicFramePr>
        <p:xfrm>
          <a:off x="883920" y="1217828"/>
          <a:ext cx="10424160" cy="361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2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Model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Endurance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Speed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Dist. Of </a:t>
                      </a:r>
                    </a:p>
                    <a:p>
                      <a:pPr algn="ctr"/>
                      <a:r>
                        <a:rPr lang="en-US" altLang="zh-CN" sz="2400" dirty="0"/>
                        <a:t>Single Flight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Ebee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40-50 </a:t>
                      </a:r>
                      <a:r>
                        <a:rPr lang="en-US" altLang="zh-CN" dirty="0" err="1"/>
                        <a:t>mins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40-110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Max.45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UX5 HP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35 mins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Sirius Pro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65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60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-80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75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80-90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2999" y="4782499"/>
            <a:ext cx="94307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zh-CN" altLang="en-US" sz="1000" dirty="0"/>
          </a:p>
          <a:p>
            <a:r>
              <a:rPr lang="en-US" altLang="zh-CN" sz="2800" dirty="0"/>
              <a:t>Why A22 flies farther?</a:t>
            </a:r>
          </a:p>
          <a:p>
            <a:endParaRPr lang="en-US" altLang="zh-CN" sz="1000" dirty="0"/>
          </a:p>
          <a:p>
            <a:pPr marL="814388" indent="-365125"/>
            <a:r>
              <a:rPr lang="en-US" altLang="zh-CN" sz="2000" dirty="0"/>
              <a:t>1) Good</a:t>
            </a:r>
            <a:r>
              <a:rPr lang="zh-CN" altLang="en-US" sz="2000" dirty="0"/>
              <a:t> </a:t>
            </a:r>
            <a:r>
              <a:rPr lang="en-US" altLang="zh-CN" sz="2000" dirty="0"/>
              <a:t>dimension</a:t>
            </a:r>
            <a:r>
              <a:rPr lang="zh-CN" altLang="en-US" sz="2000" dirty="0"/>
              <a:t>        </a:t>
            </a:r>
            <a:r>
              <a:rPr lang="en-US" altLang="zh-CN" sz="2000" dirty="0"/>
              <a:t>2) Good weight</a:t>
            </a:r>
            <a:r>
              <a:rPr lang="zh-CN" altLang="en-US" sz="2000" dirty="0"/>
              <a:t>      </a:t>
            </a:r>
            <a:r>
              <a:rPr lang="en-US" altLang="zh-CN" sz="2000" dirty="0"/>
              <a:t>3) Good battery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009" y="4849825"/>
            <a:ext cx="1943253" cy="129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10653" y="4782499"/>
            <a:ext cx="10660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zh-CN" altLang="en-US" sz="1000" dirty="0"/>
          </a:p>
          <a:p>
            <a:r>
              <a:rPr lang="en-US" altLang="zh-CN" sz="2800" dirty="0"/>
              <a:t>Why A22 has better photo?</a:t>
            </a:r>
          </a:p>
          <a:p>
            <a:endParaRPr lang="en-US" altLang="zh-CN" sz="1000" dirty="0"/>
          </a:p>
          <a:p>
            <a:pPr marL="906463" indent="-457200">
              <a:buAutoNum type="arabicParenR"/>
            </a:pPr>
            <a:r>
              <a:rPr lang="en-US" altLang="zh-CN" sz="2000" dirty="0"/>
              <a:t>Flight attitude is more stable than </a:t>
            </a:r>
            <a:r>
              <a:rPr lang="en-US" altLang="zh-CN" sz="2000" dirty="0" err="1"/>
              <a:t>eBee</a:t>
            </a:r>
            <a:r>
              <a:rPr lang="en-US" altLang="zh-CN" sz="2000" dirty="0"/>
              <a:t> &amp; UX5, less shaking</a:t>
            </a:r>
          </a:p>
          <a:p>
            <a:pPr marL="906463" indent="-457200">
              <a:buAutoNum type="arabicParenR"/>
            </a:pPr>
            <a:r>
              <a:rPr lang="en-US" altLang="zh-CN" sz="2000" dirty="0"/>
              <a:t>The better photo you have, the better map you get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61278"/>
              </p:ext>
            </p:extLst>
          </p:nvPr>
        </p:nvGraphicFramePr>
        <p:xfrm>
          <a:off x="884844" y="1218430"/>
          <a:ext cx="10403840" cy="359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0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0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39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Model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Weight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Wing Span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Wind Resistance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Stability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9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Ebee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0.69/ 1.1kg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 cm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**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99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UX5 HP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2.9 kg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 cm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65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***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99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Sirius Pro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2.7kg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163 cm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65 km/h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****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99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1.55kg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cm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 km/h, L6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****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7D6EA033-8B48-4E63-8D15-0633D0F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2: </a:t>
            </a:r>
            <a:r>
              <a:rPr lang="en-US" altLang="zh-CN" b="0" dirty="0">
                <a:solidFill>
                  <a:srgbClr val="FF0000"/>
                </a:solidFill>
              </a:rPr>
              <a:t>Better In Photo Quality </a:t>
            </a:r>
            <a:endParaRPr lang="zh-CN" altLang="en-US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42999" y="1141624"/>
            <a:ext cx="94307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3 parts, 2 steps to install </a:t>
            </a:r>
          </a:p>
          <a:p>
            <a:pPr marL="449263" indent="-449263"/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1 body 2 wings</a:t>
            </a:r>
            <a:r>
              <a:rPr lang="en-US" sz="2000" dirty="0"/>
              <a:t> </a:t>
            </a:r>
            <a:r>
              <a:rPr lang="en-US" altLang="zh-CN" sz="2000" dirty="0"/>
              <a:t> </a:t>
            </a:r>
            <a:endParaRPr lang="en-US" sz="2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Plug wings, tighten rubber band</a:t>
            </a:r>
          </a:p>
          <a:p>
            <a:pPr marL="449263"/>
            <a:endParaRPr lang="en-US" sz="2000" dirty="0"/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Come and fly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sz="2000" dirty="0"/>
              <a:t>5-8</a:t>
            </a:r>
            <a:r>
              <a:rPr lang="zh-CN" altLang="en-US" sz="2000" dirty="0"/>
              <a:t> </a:t>
            </a:r>
            <a:r>
              <a:rPr lang="en-US" altLang="zh-CN" sz="2000" dirty="0"/>
              <a:t>mins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3 steps before fly: </a:t>
            </a:r>
          </a:p>
          <a:p>
            <a:pPr marL="449263"/>
            <a:r>
              <a:rPr lang="zh-CN" altLang="en-US" sz="2000" dirty="0"/>
              <a:t>    </a:t>
            </a:r>
            <a:r>
              <a:rPr lang="en-US" altLang="zh-CN" sz="2000" dirty="0"/>
              <a:t>Install,</a:t>
            </a:r>
            <a:r>
              <a:rPr lang="zh-CN" altLang="en-US" sz="2000" dirty="0"/>
              <a:t> </a:t>
            </a:r>
            <a:r>
              <a:rPr lang="en-US" altLang="zh-CN" sz="2000" dirty="0"/>
              <a:t>plan, Check</a:t>
            </a:r>
          </a:p>
          <a:p>
            <a:pPr marL="814388" indent="-365125">
              <a:buAutoNum type="alphaLcPeriod"/>
            </a:pPr>
            <a:endParaRPr lang="en-US" altLang="zh-CN" sz="2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Easy packing up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Dismount &amp; leave in 10 mins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No parachute folding, no lost &amp; found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696" y="1749286"/>
            <a:ext cx="5671931" cy="319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837E4FEE-29A0-4B8D-BCB3-B9DC8B1A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3: </a:t>
            </a:r>
            <a:r>
              <a:rPr lang="en-US" altLang="zh-CN" b="0" dirty="0">
                <a:solidFill>
                  <a:srgbClr val="FF0000"/>
                </a:solidFill>
              </a:rPr>
              <a:t>Setup Time Only 10 Mins </a:t>
            </a:r>
            <a:endParaRPr lang="zh-CN" altLang="en-US"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37E4FEE-29A0-4B8D-BCB3-B9DC8B1A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3: </a:t>
            </a:r>
            <a:r>
              <a:rPr lang="en-US" altLang="zh-CN" b="0" dirty="0">
                <a:solidFill>
                  <a:srgbClr val="FF0000"/>
                </a:solidFill>
              </a:rPr>
              <a:t>Setup Time Only 10 Mins </a:t>
            </a:r>
            <a:endParaRPr lang="zh-CN" altLang="en-US" b="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3AFF3C-C7A0-4E41-8440-46C90CA01041}"/>
              </a:ext>
            </a:extLst>
          </p:cNvPr>
          <p:cNvGrpSpPr/>
          <p:nvPr/>
        </p:nvGrpSpPr>
        <p:grpSpPr>
          <a:xfrm>
            <a:off x="972378" y="1141624"/>
            <a:ext cx="10247244" cy="4770537"/>
            <a:chOff x="1142999" y="1141624"/>
            <a:chExt cx="10247244" cy="4770537"/>
          </a:xfrm>
        </p:grpSpPr>
        <p:sp>
          <p:nvSpPr>
            <p:cNvPr id="7" name="TextBox 6"/>
            <p:cNvSpPr txBox="1"/>
            <p:nvPr/>
          </p:nvSpPr>
          <p:spPr>
            <a:xfrm>
              <a:off x="1142999" y="1141624"/>
              <a:ext cx="9430789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9263" indent="-449263">
                <a:buAutoNum type="arabicPeriod"/>
              </a:pPr>
              <a:r>
                <a:rPr lang="en-US" altLang="zh-CN" sz="2800" dirty="0"/>
                <a:t>3 parts, 2 steps to install </a:t>
              </a:r>
            </a:p>
            <a:p>
              <a:pPr marL="449263" indent="-449263"/>
              <a:endParaRPr lang="en-US" altLang="zh-CN" sz="1000" dirty="0"/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1 body 2 wings,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no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catapult</a:t>
              </a:r>
              <a:endParaRPr lang="en-US" sz="2000" dirty="0"/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Plug wings, tighten rubber band</a:t>
              </a:r>
            </a:p>
            <a:p>
              <a:pPr marL="449263"/>
              <a:endParaRPr lang="en-US" sz="2000" dirty="0"/>
            </a:p>
            <a:p>
              <a:pPr marL="514350" indent="-514350"/>
              <a:endParaRPr lang="zh-CN" altLang="en-US" sz="1000" dirty="0"/>
            </a:p>
            <a:p>
              <a:r>
                <a:rPr lang="en-US" sz="2800" dirty="0"/>
                <a:t>2. </a:t>
              </a:r>
              <a:r>
                <a:rPr lang="en-US" altLang="zh-CN" sz="2800" dirty="0"/>
                <a:t>Come and fly</a:t>
              </a:r>
            </a:p>
            <a:p>
              <a:endParaRPr lang="en-US" altLang="zh-CN" sz="1000" dirty="0"/>
            </a:p>
            <a:p>
              <a:pPr marL="814388" indent="-365125">
                <a:buAutoNum type="alphaLcPeriod"/>
              </a:pPr>
              <a:r>
                <a:rPr lang="en-US" sz="2000" dirty="0"/>
                <a:t>5-8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mins</a:t>
              </a:r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3 steps before fly: </a:t>
              </a:r>
            </a:p>
            <a:p>
              <a:pPr marL="449263"/>
              <a:r>
                <a:rPr lang="zh-CN" altLang="en-US" sz="2000" dirty="0"/>
                <a:t>    </a:t>
              </a:r>
              <a:r>
                <a:rPr lang="en-US" altLang="zh-CN" sz="2000" dirty="0"/>
                <a:t>Install,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plan, Check</a:t>
              </a:r>
            </a:p>
            <a:p>
              <a:pPr marL="814388" indent="-365125">
                <a:buAutoNum type="alphaLcPeriod"/>
              </a:pPr>
              <a:endParaRPr lang="en-US" altLang="zh-CN" sz="2000" dirty="0"/>
            </a:p>
            <a:p>
              <a:r>
                <a:rPr lang="en-US" sz="2800" dirty="0"/>
                <a:t>3. </a:t>
              </a:r>
              <a:r>
                <a:rPr lang="en-US" altLang="zh-CN" sz="2800" dirty="0"/>
                <a:t>Easy packing up</a:t>
              </a:r>
            </a:p>
            <a:p>
              <a:endParaRPr lang="en-US" altLang="zh-CN" sz="1000" dirty="0"/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Dismount &amp; leave in 10 mins</a:t>
              </a:r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No parachute folding, no lost &amp; found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39C035D-DD95-4747-AED2-B5824D8DF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44818" y="1769165"/>
              <a:ext cx="5645425" cy="3175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2398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13774" y="1628006"/>
            <a:ext cx="943078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Simplified checking process</a:t>
            </a:r>
          </a:p>
          <a:p>
            <a:pPr marL="449263" indent="-449263"/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20 items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Paperless</a:t>
            </a:r>
            <a:endParaRPr lang="en-US" sz="2000" dirty="0"/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Well organized workflow</a:t>
            </a:r>
          </a:p>
          <a:p>
            <a:pPr marL="814388" indent="-365125"/>
            <a:endParaRPr lang="en-US" altLang="zh-CN" sz="2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Less accessories &amp; dimension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Luggage box, single person can move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98x36x46cm, need only small car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421" y="1749288"/>
            <a:ext cx="5665305" cy="318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4D4D183E-AC40-45C9-A482-454CF213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4: </a:t>
            </a:r>
            <a:r>
              <a:rPr lang="en-US" altLang="zh-CN" b="0" dirty="0">
                <a:solidFill>
                  <a:srgbClr val="FF0000"/>
                </a:solidFill>
              </a:rPr>
              <a:t>Single Person Operation </a:t>
            </a:r>
            <a:endParaRPr lang="zh-CN" altLang="en-US" b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61735" y="1589096"/>
            <a:ext cx="943078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Few days to learn all</a:t>
            </a:r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Less difficulty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No remote, no need smart hands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No catapult, 3-4 hours learn takeoff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2-3 flights to learn GCS</a:t>
            </a:r>
          </a:p>
          <a:p>
            <a:pPr marL="814388" indent="-365125"/>
            <a:endParaRPr lang="en-US" altLang="zh-CN" sz="1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Small yard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10x20m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687"/>
          <a:stretch>
            <a:fillRect/>
          </a:stretch>
        </p:blipFill>
        <p:spPr>
          <a:xfrm>
            <a:off x="5733143" y="1770743"/>
            <a:ext cx="5689600" cy="316411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176851AE-7DE3-4FDB-98AA-08F4E580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Advantage 5: </a:t>
            </a:r>
            <a:r>
              <a:rPr lang="en-US" altLang="zh-CN" b="0" dirty="0">
                <a:solidFill>
                  <a:srgbClr val="FF0000"/>
                </a:solidFill>
              </a:rPr>
              <a:t>Low Learning Cost </a:t>
            </a:r>
            <a:endParaRPr lang="zh-CN" altLang="en-US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bigstock-Safety-First-sign-on-desert-ro-102570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120" y="1085850"/>
            <a:ext cx="10885160" cy="514849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dirty="0"/>
              <a:t>Chapter 2</a:t>
            </a:r>
            <a:r>
              <a:rPr lang="en-US" b="0" dirty="0"/>
              <a:t>  </a:t>
            </a:r>
            <a:r>
              <a:rPr lang="en-US" dirty="0"/>
              <a:t>“</a:t>
            </a:r>
            <a:r>
              <a:rPr lang="en-US" altLang="zh-CN" dirty="0"/>
              <a:t>Perhaps” The Safest</a:t>
            </a:r>
            <a:endParaRPr lang="zh-CN" altLang="en-US" b="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524000"/>
            <a:ext cx="92146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What is the most important factor for land surveying?</a:t>
            </a:r>
            <a:endParaRPr lang="en-US" sz="2800" dirty="0">
              <a:solidFill>
                <a:schemeClr val="bg1"/>
              </a:solidFill>
            </a:endParaRPr>
          </a:p>
          <a:p>
            <a:pPr marL="531813" indent="-531813">
              <a:buFont typeface="Arial" pitchFamily="34" charset="0"/>
              <a:buChar char="•"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is the key factor for aero surveying?</a:t>
            </a:r>
          </a:p>
          <a:p>
            <a:pPr marL="514350" indent="-514350">
              <a:buFont typeface="Arial" pitchFamily="34" charset="0"/>
              <a:buChar char="•"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Why so important?</a:t>
            </a:r>
            <a:endParaRPr lang="zh-CN" altLang="en-US" sz="2800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Factors Have Impact On Safety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42999" y="1579774"/>
            <a:ext cx="94307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Operator’s fault</a:t>
            </a:r>
            <a:endParaRPr lang="en-US" altLang="zh-CN" sz="1000" dirty="0"/>
          </a:p>
          <a:p>
            <a:pPr marL="449263" indent="-449263">
              <a:buAutoNum type="arabicPeriod"/>
            </a:pPr>
            <a:endParaRPr lang="zh-CN" altLang="en-US" sz="2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Systematic risk of flying</a:t>
            </a:r>
          </a:p>
          <a:p>
            <a:endParaRPr lang="en-US" altLang="zh-CN" sz="2000" dirty="0"/>
          </a:p>
          <a:p>
            <a:r>
              <a:rPr lang="en-US" altLang="zh-CN" sz="2800" dirty="0"/>
              <a:t>3. Natural risk</a:t>
            </a:r>
          </a:p>
          <a:p>
            <a:pPr marL="814388" indent="-365125"/>
            <a:endParaRPr lang="en-US" altLang="zh-CN" sz="2000" dirty="0"/>
          </a:p>
          <a:p>
            <a:r>
              <a:rPr lang="en-US" sz="2800" dirty="0"/>
              <a:t>4. </a:t>
            </a:r>
            <a:r>
              <a:rPr lang="en-US" altLang="zh-CN" sz="2800" dirty="0"/>
              <a:t>Human risk (outside)</a:t>
            </a:r>
          </a:p>
          <a:p>
            <a:endParaRPr lang="en-US" altLang="zh-CN" sz="1000" dirty="0"/>
          </a:p>
        </p:txBody>
      </p:sp>
      <p:pic>
        <p:nvPicPr>
          <p:cNvPr id="45057" name="Picture 1" descr="C:\Users\Administrator\Desktop\Screenshot-2017-03-17-13.29.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888" y="1828799"/>
            <a:ext cx="5220064" cy="2037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8" name="Picture 3" descr="C:\Users\Administrator\Desktop\sto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1107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84220" y="2705725"/>
            <a:ext cx="1227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ctr"/>
            <a:r>
              <a:rPr lang="en-US" altLang="zh-CN" sz="5400" b="1" spc="-150" dirty="0">
                <a:solidFill>
                  <a:schemeClr val="bg1"/>
                </a:solidFill>
              </a:rPr>
              <a:t>How  Do We Deal With Risk?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2050" name="Picture 2" descr="C:\Users\Administrator\Desktop\beach-nature-water-blue-sky-clean-1080P-wallpaper.jpg"/>
          <p:cNvPicPr>
            <a:picLocks noChangeAspect="1" noChangeArrowheads="1"/>
          </p:cNvPicPr>
          <p:nvPr/>
        </p:nvPicPr>
        <p:blipFill>
          <a:blip r:embed="rId3"/>
          <a:srcRect b="10000"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8745" y="2715394"/>
            <a:ext cx="10474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ctr"/>
            <a:r>
              <a:rPr lang="en-US" altLang="zh-CN" sz="5400" b="1" dirty="0">
                <a:solidFill>
                  <a:schemeClr val="bg1"/>
                </a:solidFill>
              </a:rPr>
              <a:t>Active Safety: Against 16 Risks</a:t>
            </a:r>
            <a:endParaRPr lang="en-US" altLang="zh-CN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59" r="243"/>
          <a:stretch>
            <a:fillRect/>
          </a:stretch>
        </p:blipFill>
        <p:spPr bwMode="auto">
          <a:xfrm>
            <a:off x="-3175" y="0"/>
            <a:ext cx="1220191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0" y="1524000"/>
            <a:ext cx="67551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chemeClr val="bg1"/>
                </a:solidFill>
              </a:rPr>
              <a:t>One Of The Best</a:t>
            </a:r>
          </a:p>
          <a:p>
            <a:pPr marL="514350" indent="-514350">
              <a:buAutoNum type="arabicPeriod"/>
            </a:pPr>
            <a:endParaRPr lang="zh-CN" alt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2.  Perhaps The Safest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zh-CN" alt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3.  </a:t>
            </a:r>
            <a:r>
              <a:rPr lang="en-US" altLang="zh-CN" sz="2800" dirty="0">
                <a:solidFill>
                  <a:schemeClr val="bg1"/>
                </a:solidFill>
              </a:rPr>
              <a:t>Reliable</a:t>
            </a:r>
          </a:p>
          <a:p>
            <a:endParaRPr lang="zh-CN" alt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4.  </a:t>
            </a:r>
            <a:r>
              <a:rPr lang="en-US" altLang="zh-CN" sz="2800" dirty="0">
                <a:solidFill>
                  <a:schemeClr val="bg1"/>
                </a:solidFill>
              </a:rPr>
              <a:t>Other Features</a:t>
            </a:r>
            <a:endParaRPr lang="zh-CN" altLang="en-US" sz="2800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Operator’s Fault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643" y="1579774"/>
            <a:ext cx="5637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400" dirty="0"/>
              <a:t>Checking items missed</a:t>
            </a:r>
          </a:p>
          <a:p>
            <a:r>
              <a:rPr lang="en-US" altLang="zh-CN" sz="2400" dirty="0"/>
              <a:t>    </a:t>
            </a:r>
            <a:r>
              <a:rPr lang="en-US" altLang="zh-CN" sz="2000" dirty="0"/>
              <a:t>a. SW makes alert</a:t>
            </a:r>
          </a:p>
          <a:p>
            <a:pPr marL="449263" indent="-449263">
              <a:buAutoNum type="arabicPeriod"/>
            </a:pPr>
            <a:endParaRPr lang="zh-CN" altLang="en-US" sz="2400" dirty="0"/>
          </a:p>
          <a:p>
            <a:r>
              <a:rPr lang="en-US" sz="2400" dirty="0"/>
              <a:t>2. </a:t>
            </a:r>
            <a:r>
              <a:rPr lang="en-US" altLang="zh-CN" sz="2400" dirty="0"/>
              <a:t>Hand launch accident; </a:t>
            </a:r>
          </a:p>
          <a:p>
            <a:r>
              <a:rPr lang="en-US" altLang="zh-CN" sz="2400" dirty="0"/>
              <a:t>    Non-standard movement cause injury.</a:t>
            </a:r>
          </a:p>
          <a:p>
            <a:r>
              <a:rPr lang="en-US" altLang="zh-CN" sz="2000" dirty="0"/>
              <a:t>     a. trainer plane   b. net  c. helmet &amp; armguard</a:t>
            </a:r>
          </a:p>
          <a:p>
            <a:pPr marL="457200" indent="-457200">
              <a:buAutoNum type="alphaLcPeriod"/>
            </a:pPr>
            <a:endParaRPr lang="en-US" altLang="zh-CN" sz="20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 </a:t>
            </a:r>
            <a:r>
              <a:rPr lang="en-US" altLang="zh-CN" sz="2400" dirty="0"/>
              <a:t>Lost attention of monitoring GCS.</a:t>
            </a:r>
          </a:p>
          <a:p>
            <a:r>
              <a:rPr lang="en-US" altLang="zh-CN" sz="2000" dirty="0"/>
              <a:t>     a. power-off protection   b. landing alert</a:t>
            </a:r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3B41B88-3CA6-4D3E-B9FC-467D73128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17318" r="33641" b="26400"/>
          <a:stretch>
            <a:fillRect/>
          </a:stretch>
        </p:blipFill>
        <p:spPr>
          <a:xfrm>
            <a:off x="6188895" y="1158988"/>
            <a:ext cx="5637586" cy="50069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Operator’s Fault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643" y="1579774"/>
            <a:ext cx="5637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400" dirty="0"/>
              <a:t>Checking items missed</a:t>
            </a:r>
          </a:p>
          <a:p>
            <a:r>
              <a:rPr lang="en-US" altLang="zh-CN" sz="2400" dirty="0"/>
              <a:t>    </a:t>
            </a:r>
            <a:r>
              <a:rPr lang="en-US" altLang="zh-CN" sz="2000" dirty="0"/>
              <a:t>a. SW makes alert</a:t>
            </a:r>
          </a:p>
          <a:p>
            <a:pPr marL="449263" indent="-449263">
              <a:buAutoNum type="arabicPeriod"/>
            </a:pPr>
            <a:endParaRPr lang="zh-CN" altLang="en-US" sz="2400" dirty="0"/>
          </a:p>
          <a:p>
            <a:r>
              <a:rPr lang="en-US" sz="2400" dirty="0"/>
              <a:t>2. </a:t>
            </a:r>
            <a:r>
              <a:rPr lang="en-US" altLang="zh-CN" sz="2400" dirty="0"/>
              <a:t>Hand launch accident; </a:t>
            </a:r>
          </a:p>
          <a:p>
            <a:r>
              <a:rPr lang="en-US" altLang="zh-CN" sz="2400" dirty="0"/>
              <a:t>    Non-standard movement cause injury.</a:t>
            </a:r>
          </a:p>
          <a:p>
            <a:r>
              <a:rPr lang="en-US" altLang="zh-CN" sz="2000" dirty="0"/>
              <a:t>     a. trainer plane   b. net  c. helmet &amp; armguard</a:t>
            </a:r>
          </a:p>
          <a:p>
            <a:pPr marL="457200" indent="-457200">
              <a:buAutoNum type="alphaLcPeriod"/>
            </a:pPr>
            <a:endParaRPr lang="en-US" altLang="zh-CN" sz="20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 </a:t>
            </a:r>
            <a:r>
              <a:rPr lang="en-US" altLang="zh-CN" sz="2400" dirty="0"/>
              <a:t>Lost attention of monitoring GCS.</a:t>
            </a:r>
          </a:p>
          <a:p>
            <a:r>
              <a:rPr lang="en-US" altLang="zh-CN" sz="2000" dirty="0"/>
              <a:t>     a. power-off protection   b. landing alert</a:t>
            </a:r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pic>
        <p:nvPicPr>
          <p:cNvPr id="8" name="Picture 1" descr="C:\Users\Administrator\AppData\Roaming\Tencent\Users\270315194\QQ\WinTemp\RichOle\N9H4L8DY{6YKP3HVRKLG9LJ.png">
            <a:extLst>
              <a:ext uri="{FF2B5EF4-FFF2-40B4-BE49-F238E27FC236}">
                <a16:creationId xmlns:a16="http://schemas.microsoft.com/office/drawing/2014/main" id="{573DBF9E-3697-4317-AC82-8720702E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425" y="1581151"/>
            <a:ext cx="5137150" cy="398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395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69924" y="6515100"/>
            <a:ext cx="4140201" cy="206381"/>
          </a:xfrm>
        </p:spPr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599" y="6515100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61475" y="1288228"/>
            <a:ext cx="535138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Crash/ injury by rubber band/ catapult</a:t>
            </a:r>
          </a:p>
          <a:p>
            <a:r>
              <a:rPr lang="en-US" altLang="zh-CN" sz="2000" dirty="0"/>
              <a:t>      Hand launch</a:t>
            </a:r>
          </a:p>
          <a:p>
            <a:endParaRPr lang="zh-CN" altLang="en-US" sz="2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Paper list is unreliable</a:t>
            </a:r>
          </a:p>
          <a:p>
            <a:r>
              <a:rPr lang="en-US" altLang="zh-CN" sz="2000" dirty="0"/>
              <a:t>      SW mandatory check </a:t>
            </a:r>
            <a:endParaRPr lang="en-US" altLang="zh-CN" sz="2800" dirty="0"/>
          </a:p>
          <a:p>
            <a:endParaRPr lang="en-US" altLang="zh-CN" sz="2000" dirty="0"/>
          </a:p>
          <a:p>
            <a:r>
              <a:rPr lang="en-US" altLang="zh-CN" sz="2800" dirty="0"/>
              <a:t>3. Forget high flats</a:t>
            </a:r>
          </a:p>
          <a:p>
            <a:r>
              <a:rPr lang="en-US" altLang="zh-CN" sz="2000" dirty="0"/>
              <a:t>      Terrain auto check by GCS</a:t>
            </a:r>
          </a:p>
          <a:p>
            <a:r>
              <a:rPr lang="en-US" altLang="zh-CN" sz="2000" dirty="0"/>
              <a:t>      Alert for low elevation flying plan</a:t>
            </a:r>
          </a:p>
          <a:p>
            <a:endParaRPr lang="en-US" altLang="zh-CN" sz="2000" dirty="0"/>
          </a:p>
          <a:p>
            <a:r>
              <a:rPr lang="en-US" altLang="zh-CN" sz="2800" dirty="0"/>
              <a:t>4. Forget no-fly zone</a:t>
            </a:r>
          </a:p>
          <a:p>
            <a:r>
              <a:rPr lang="en-US" altLang="zh-CN" sz="2000" dirty="0"/>
              <a:t>      Global data base</a:t>
            </a:r>
          </a:p>
          <a:p>
            <a:endParaRPr lang="en-US" altLang="zh-CN" sz="2800" dirty="0"/>
          </a:p>
          <a:p>
            <a:endParaRPr lang="en-US" altLang="zh-CN" sz="1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5995307" y="1340404"/>
            <a:ext cx="5511540" cy="4013199"/>
            <a:chOff x="6357257" y="1117600"/>
            <a:chExt cx="5511540" cy="4013199"/>
          </a:xfrm>
        </p:grpSpPr>
        <p:pic>
          <p:nvPicPr>
            <p:cNvPr id="32770" name="Picture 2" descr="“uav rubber band”的图片搜索结果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7175" y="1117600"/>
              <a:ext cx="2707217" cy="2030413"/>
            </a:xfrm>
            <a:prstGeom prst="rect">
              <a:avLst/>
            </a:prstGeom>
            <a:noFill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 l="8630" t="28781" r="20834"/>
            <a:stretch>
              <a:fillRect/>
            </a:stretch>
          </p:blipFill>
          <p:spPr bwMode="auto">
            <a:xfrm>
              <a:off x="6362700" y="1143000"/>
              <a:ext cx="2686050" cy="2014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771" name="Picture 3" descr="C:\Users\Administrator\AppData\Roaming\Tencent\Users\75584942\TIM\WinTemp\RichOle\K9$[EYPQS]C6WNZBX9XQ4%2.png"/>
            <p:cNvPicPr>
              <a:picLocks noChangeAspect="1" noChangeArrowheads="1"/>
            </p:cNvPicPr>
            <p:nvPr/>
          </p:nvPicPr>
          <p:blipFill>
            <a:blip r:embed="rId5"/>
            <a:srcRect b="7479"/>
            <a:stretch>
              <a:fillRect/>
            </a:stretch>
          </p:blipFill>
          <p:spPr bwMode="auto">
            <a:xfrm>
              <a:off x="6357257" y="3249747"/>
              <a:ext cx="2699657" cy="1870893"/>
            </a:xfrm>
            <a:prstGeom prst="rect">
              <a:avLst/>
            </a:prstGeom>
            <a:noFill/>
          </p:spPr>
        </p:pic>
        <p:pic>
          <p:nvPicPr>
            <p:cNvPr id="32772" name="Picture 4" descr="C:\Users\Administrator\Desktop\DroneCodeSlide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39365" y="3235050"/>
              <a:ext cx="2729432" cy="1895749"/>
            </a:xfrm>
            <a:prstGeom prst="rect">
              <a:avLst/>
            </a:prstGeom>
            <a:noFill/>
          </p:spPr>
        </p:pic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D6290580-3089-4F44-A6DA-AC877F9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Systematic Risk (takeoff)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69924" y="1579774"/>
            <a:ext cx="54260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600" dirty="0"/>
              <a:t>Crash by battery</a:t>
            </a:r>
          </a:p>
          <a:p>
            <a:r>
              <a:rPr lang="en-US" altLang="zh-CN" sz="2800" dirty="0"/>
              <a:t>     </a:t>
            </a:r>
            <a:r>
              <a:rPr lang="en-US" altLang="zh-CN" sz="2000" dirty="0"/>
              <a:t>30% then enter low capacity mode</a:t>
            </a:r>
          </a:p>
          <a:p>
            <a:r>
              <a:rPr lang="en-US" altLang="zh-CN" sz="2000" dirty="0"/>
              <a:t>       change and continue </a:t>
            </a:r>
          </a:p>
          <a:p>
            <a:pPr marL="449263" indent="-449263">
              <a:buAutoNum type="arabicPeriod"/>
            </a:pPr>
            <a:endParaRPr lang="zh-CN" altLang="en-US" sz="2600" dirty="0"/>
          </a:p>
          <a:p>
            <a:pPr marL="514350" indent="-514350">
              <a:buAutoNum type="arabicPeriod" startAt="2"/>
            </a:pPr>
            <a:r>
              <a:rPr lang="en-US" altLang="zh-CN" sz="2600" dirty="0"/>
              <a:t>Crash by GCS shutdown</a:t>
            </a:r>
          </a:p>
          <a:p>
            <a:r>
              <a:rPr lang="en-US" altLang="zh-CN" sz="2400" dirty="0"/>
              <a:t>      </a:t>
            </a:r>
            <a:r>
              <a:rPr lang="en-US" altLang="zh-CN" sz="2000" dirty="0"/>
              <a:t>reset or change pc, auto continue mission</a:t>
            </a:r>
          </a:p>
          <a:p>
            <a:endParaRPr lang="en-US" altLang="zh-CN" sz="2600" dirty="0"/>
          </a:p>
          <a:p>
            <a:pPr marL="514350" indent="-514350">
              <a:buAutoNum type="arabicPeriod" startAt="3"/>
            </a:pPr>
            <a:r>
              <a:rPr lang="en-US" altLang="zh-CN" sz="2600" dirty="0"/>
              <a:t>Crash by loss of-communication</a:t>
            </a:r>
          </a:p>
          <a:p>
            <a:r>
              <a:rPr lang="en-US" altLang="zh-CN" sz="2800" dirty="0"/>
              <a:t>     </a:t>
            </a:r>
            <a:r>
              <a:rPr lang="en-US" altLang="zh-CN" sz="2000" dirty="0"/>
              <a:t>SDL radio 15km; out of range auto fly.</a:t>
            </a:r>
            <a:endParaRPr lang="en-US" altLang="zh-CN" sz="2600" dirty="0"/>
          </a:p>
          <a:p>
            <a:r>
              <a:rPr lang="zh-CN" altLang="en-US" sz="2600" dirty="0"/>
              <a:t> </a:t>
            </a:r>
            <a:endParaRPr lang="en-US" altLang="zh-CN" sz="2600" dirty="0"/>
          </a:p>
          <a:p>
            <a:endParaRPr lang="en-US" altLang="zh-CN" sz="2600" dirty="0"/>
          </a:p>
          <a:p>
            <a:endParaRPr lang="en-US" altLang="zh-CN" sz="2600" dirty="0"/>
          </a:p>
        </p:txBody>
      </p:sp>
      <p:pic>
        <p:nvPicPr>
          <p:cNvPr id="3074" name="Picture 2" descr="C:\Users\Administrator\Desktop\maxresdefault.jpg"/>
          <p:cNvPicPr>
            <a:picLocks noChangeAspect="1" noChangeArrowheads="1"/>
          </p:cNvPicPr>
          <p:nvPr/>
        </p:nvPicPr>
        <p:blipFill rotWithShape="1">
          <a:blip r:embed="rId3"/>
          <a:srcRect l="6512"/>
          <a:stretch/>
        </p:blipFill>
        <p:spPr bwMode="auto">
          <a:xfrm>
            <a:off x="6373503" y="1600200"/>
            <a:ext cx="5192469" cy="3124200"/>
          </a:xfrm>
          <a:prstGeom prst="rect">
            <a:avLst/>
          </a:prstGeom>
          <a:noFill/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77F017BA-3178-4887-8AF3-0F9F0439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Systematic Risk (flying)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4379" y="1579774"/>
            <a:ext cx="943078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Not going home by weather</a:t>
            </a:r>
          </a:p>
          <a:p>
            <a:r>
              <a:rPr lang="en-US" altLang="zh-CN" sz="2800" dirty="0"/>
              <a:t>    </a:t>
            </a:r>
            <a:r>
              <a:rPr lang="en-US" altLang="zh-CN" sz="2000" dirty="0"/>
              <a:t>5m precise landing powered by RTK module </a:t>
            </a:r>
            <a:r>
              <a:rPr lang="zh-CN" altLang="en-US" sz="2000" dirty="0"/>
              <a:t>（</a:t>
            </a:r>
            <a:r>
              <a:rPr lang="en-US" altLang="zh-CN" sz="2000" dirty="0" err="1"/>
              <a:t>trimble</a:t>
            </a:r>
            <a:r>
              <a:rPr lang="en-US" altLang="zh-CN" sz="2000" dirty="0"/>
              <a:t> 10m+)</a:t>
            </a:r>
          </a:p>
          <a:p>
            <a:endParaRPr lang="zh-CN" altLang="en-US" sz="2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Not going home by parachute &amp; wind</a:t>
            </a:r>
          </a:p>
          <a:p>
            <a:r>
              <a:rPr lang="en-US" altLang="zh-CN" sz="2000" dirty="0"/>
              <a:t>      glide landing</a:t>
            </a:r>
          </a:p>
          <a:p>
            <a:endParaRPr lang="en-US" altLang="zh-CN" sz="2000" dirty="0"/>
          </a:p>
          <a:p>
            <a:r>
              <a:rPr lang="en-US" altLang="zh-CN" sz="2800" dirty="0"/>
              <a:t>3. Crowd/ Animal/ Car appear in landing area</a:t>
            </a:r>
          </a:p>
          <a:p>
            <a:r>
              <a:rPr lang="en-US" altLang="zh-CN" sz="2000" dirty="0"/>
              <a:t>      Give-up-landing program</a:t>
            </a:r>
            <a:endParaRPr lang="en-US" altLang="zh-CN" sz="2800" dirty="0"/>
          </a:p>
          <a:p>
            <a:r>
              <a:rPr lang="zh-CN" altLang="en-US" sz="2800" dirty="0"/>
              <a:t> 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1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9162229" y="3581400"/>
            <a:ext cx="2171666" cy="2356112"/>
            <a:chOff x="8172484" y="1946879"/>
            <a:chExt cx="4030172" cy="429543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207" y="1946879"/>
              <a:ext cx="3394449" cy="339444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5961">
              <a:off x="8172484" y="3895915"/>
              <a:ext cx="3531097" cy="2346397"/>
            </a:xfrm>
            <a:prstGeom prst="rect">
              <a:avLst/>
            </a:prstGeom>
          </p:spPr>
        </p:pic>
      </p:grpSp>
      <p:pic>
        <p:nvPicPr>
          <p:cNvPr id="10" name="Picture 2" descr="C:\Users\Administrator\Desktop\jbareham_170324_1564_0002.0.jpg"/>
          <p:cNvPicPr>
            <a:picLocks noChangeAspect="1" noChangeArrowheads="1"/>
          </p:cNvPicPr>
          <p:nvPr/>
        </p:nvPicPr>
        <p:blipFill>
          <a:blip r:embed="rId5"/>
          <a:srcRect r="27198"/>
          <a:stretch>
            <a:fillRect/>
          </a:stretch>
        </p:blipFill>
        <p:spPr bwMode="auto">
          <a:xfrm>
            <a:off x="8639921" y="1162050"/>
            <a:ext cx="2804584" cy="2166938"/>
          </a:xfrm>
          <a:prstGeom prst="rect">
            <a:avLst/>
          </a:prstGeom>
          <a:noFill/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46AC17B0-C697-4FE4-96A6-CAE1EE20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Systematic Risk (landing)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38030" y="1579774"/>
            <a:ext cx="4780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Rain/ Snow/ Lightning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en-US" altLang="zh-CN" sz="2800" dirty="0"/>
              <a:t>2. Bird Flock</a:t>
            </a:r>
          </a:p>
          <a:p>
            <a:endParaRPr lang="en-US" altLang="zh-CN" sz="1600" dirty="0"/>
          </a:p>
          <a:p>
            <a:r>
              <a:rPr lang="en-US" altLang="zh-CN" sz="2000" dirty="0"/>
              <a:t>      Return-home function</a:t>
            </a:r>
          </a:p>
          <a:p>
            <a:r>
              <a:rPr lang="zh-CN" altLang="en-US" sz="2800" dirty="0"/>
              <a:t> 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1000" dirty="0"/>
          </a:p>
        </p:txBody>
      </p:sp>
      <p:pic>
        <p:nvPicPr>
          <p:cNvPr id="6" name="Picture 2" descr="C:\Users\Administrator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2906" y="1395413"/>
            <a:ext cx="5729288" cy="3812581"/>
          </a:xfrm>
          <a:prstGeom prst="rect">
            <a:avLst/>
          </a:prstGeom>
          <a:noFill/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82E6E031-8B9A-4DE6-85D2-5F74FD26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Natural Risk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51680" y="1579774"/>
            <a:ext cx="533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Military airplane/ helicopter</a:t>
            </a:r>
          </a:p>
          <a:p>
            <a:r>
              <a:rPr lang="en-US" altLang="zh-CN" sz="2000" dirty="0"/>
              <a:t>       Return-home function</a:t>
            </a:r>
          </a:p>
          <a:p>
            <a:pPr marL="449263" indent="-449263">
              <a:buAutoNum type="arabicPeriod"/>
            </a:pPr>
            <a:endParaRPr lang="en-US" altLang="zh-CN" sz="2000" dirty="0"/>
          </a:p>
          <a:p>
            <a:r>
              <a:rPr lang="zh-CN" altLang="en-US" sz="2800" dirty="0"/>
              <a:t> 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1000" dirty="0"/>
          </a:p>
        </p:txBody>
      </p:sp>
      <p:pic>
        <p:nvPicPr>
          <p:cNvPr id="6146" name="Picture 2" descr="C:\Users\Administrator\Desktop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9703" y="1579774"/>
            <a:ext cx="5043488" cy="3356212"/>
          </a:xfrm>
          <a:prstGeom prst="rect">
            <a:avLst/>
          </a:prstGeom>
          <a:noFill/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FF13C18D-314A-4E40-99D5-19A06735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Active Safety Design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en-US" dirty="0"/>
              <a:t>: </a:t>
            </a:r>
            <a:r>
              <a:rPr lang="zh-CN" altLang="en-US" dirty="0"/>
              <a:t> </a:t>
            </a:r>
            <a:r>
              <a:rPr lang="en-US" altLang="zh-CN" dirty="0"/>
              <a:t>For Human Risk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dirty="0"/>
              <a:t>Chapter 3</a:t>
            </a:r>
            <a:r>
              <a:rPr lang="en-US" b="0" dirty="0"/>
              <a:t>  </a:t>
            </a:r>
            <a:r>
              <a:rPr lang="en-US" altLang="zh-CN" dirty="0"/>
              <a:t>The Most Reliable In China</a:t>
            </a:r>
            <a:endParaRPr lang="zh-CN" altLang="en-US" b="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8194" name="Picture 2" descr="C:\Users\Administrator\Desktop\peak-of-mount-everest-above-clouds-in-tibet-140461422-59c44eba6f53ba001059cf13.jpg"/>
          <p:cNvPicPr>
            <a:picLocks noChangeAspect="1" noChangeArrowheads="1"/>
          </p:cNvPicPr>
          <p:nvPr/>
        </p:nvPicPr>
        <p:blipFill>
          <a:blip r:embed="rId3"/>
          <a:srcRect t="8927" b="19062"/>
          <a:stretch>
            <a:fillRect/>
          </a:stretch>
        </p:blipFill>
        <p:spPr bwMode="auto">
          <a:xfrm>
            <a:off x="704850" y="1066800"/>
            <a:ext cx="10820400" cy="5181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3000" y="1524000"/>
            <a:ext cx="92146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buFont typeface="Arial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Design</a:t>
            </a:r>
          </a:p>
          <a:p>
            <a:pPr marL="531813" indent="-531813">
              <a:buFont typeface="Arial" pitchFamily="34" charset="0"/>
              <a:buChar char="•"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Company</a:t>
            </a:r>
            <a:endParaRPr lang="en-US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Service</a:t>
            </a:r>
          </a:p>
          <a:p>
            <a:pPr marL="514350" indent="-514350">
              <a:buFont typeface="Arial" pitchFamily="34" charset="0"/>
              <a:buChar char="•"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Teamwork</a:t>
            </a:r>
            <a:endParaRPr lang="zh-CN" altLang="en-US" sz="2800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The Reliable &amp; Durable Design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04540" y="1647462"/>
            <a:ext cx="94307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Long life &amp; low cost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300 times landing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Hundreds dollars repair</a:t>
            </a:r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Anti-fragile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Belly landing (</a:t>
            </a:r>
            <a:r>
              <a:rPr lang="en-US" altLang="zh-CN" sz="2000" dirty="0" err="1"/>
              <a:t>eBee</a:t>
            </a:r>
            <a:r>
              <a:rPr lang="en-US" altLang="zh-CN" sz="2000" dirty="0"/>
              <a:t> 1.2m fall)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Counter thrust control (less impact, shorter taxi distance)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Wear-resisting materials (strong &amp; changeable, cheap)</a:t>
            </a:r>
          </a:p>
          <a:p>
            <a:pPr marL="814388" indent="-365125"/>
            <a:endParaRPr lang="en-US" altLang="zh-CN" sz="1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Good return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Expensive than unprofessional models; big project make big return.</a:t>
            </a:r>
          </a:p>
        </p:txBody>
      </p:sp>
      <p:pic>
        <p:nvPicPr>
          <p:cNvPr id="9" name="Picture 10" descr="C:\Users\lenovo\Desktop\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5582" y="1567347"/>
            <a:ext cx="7014829" cy="32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southsurvey.com/news/2014092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/>
          <a:stretch/>
        </p:blipFill>
        <p:spPr bwMode="auto">
          <a:xfrm>
            <a:off x="5684108" y="1660795"/>
            <a:ext cx="5688935" cy="379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The Most Reliable Company In China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29054" y="1608551"/>
            <a:ext cx="94307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30</a:t>
            </a:r>
            <a:r>
              <a:rPr lang="zh-CN" altLang="en-US" sz="2800" dirty="0"/>
              <a:t> </a:t>
            </a:r>
            <a:r>
              <a:rPr lang="en-US" altLang="zh-CN" sz="2800" dirty="0"/>
              <a:t>years in the industry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Loyal to survey &amp; surveyor</a:t>
            </a:r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20 years in positioning tech.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FontTx/>
              <a:buAutoNum type="alphaLcPeriod"/>
            </a:pPr>
            <a:r>
              <a:rPr lang="en-US" altLang="zh-CN" sz="2000" dirty="0"/>
              <a:t>Fusion of GNSS and UAV tech</a:t>
            </a:r>
          </a:p>
          <a:p>
            <a:pPr marL="814388" indent="-365125"/>
            <a:endParaRPr lang="en-US" altLang="zh-CN" sz="1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Largest</a:t>
            </a:r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No.1</a:t>
            </a:r>
            <a:r>
              <a:rPr lang="zh-CN" altLang="en-US" sz="2000" dirty="0"/>
              <a:t> </a:t>
            </a:r>
            <a:r>
              <a:rPr lang="en-US" altLang="zh-CN" sz="2000" dirty="0"/>
              <a:t>of Top 100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Largest man power 3000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Largest revenue 4 BLN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Largest UAV sales 300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1522076" cy="7626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Chapter 1 </a:t>
            </a:r>
            <a:r>
              <a:rPr lang="en-US" dirty="0"/>
              <a:t>A22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: </a:t>
            </a:r>
            <a:r>
              <a:rPr lang="en-US" altLang="zh-CN" dirty="0"/>
              <a:t>One Of The Best Mapping Drone In The World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4104930"/>
            <a:ext cx="92146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buFont typeface="Arial" pitchFamily="34" charset="0"/>
              <a:buChar char="•"/>
            </a:pPr>
            <a:r>
              <a:rPr lang="en-US" altLang="zh-CN" sz="2800" dirty="0"/>
              <a:t>4 points in common</a:t>
            </a:r>
            <a:endParaRPr lang="zh-CN" altLang="en-US" sz="2800" dirty="0"/>
          </a:p>
          <a:p>
            <a:pPr marL="514350" indent="-514350">
              <a:buFont typeface="Arial" pitchFamily="34" charset="0"/>
              <a:buChar char="•"/>
            </a:pPr>
            <a:endParaRPr lang="en-US" altLang="zh-CN" sz="2800" dirty="0"/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CN" sz="2800" dirty="0"/>
              <a:t>5 advantages</a:t>
            </a:r>
            <a:endParaRPr lang="zh-CN" altLang="en-US" sz="2800" dirty="0"/>
          </a:p>
          <a:p>
            <a:pPr marL="514350" indent="-514350"/>
            <a:endParaRPr lang="zh-CN" altLang="en-US" sz="2800" dirty="0"/>
          </a:p>
          <a:p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871768" y="1565035"/>
            <a:ext cx="8448464" cy="1091762"/>
            <a:chOff x="2253044" y="4671134"/>
            <a:chExt cx="8448464" cy="1091762"/>
          </a:xfrm>
        </p:grpSpPr>
        <p:pic>
          <p:nvPicPr>
            <p:cNvPr id="8" name="Picture 8" descr="C:\Users\Administrator\Desktop\th (9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53044" y="4671134"/>
              <a:ext cx="1755672" cy="1091762"/>
            </a:xfrm>
            <a:prstGeom prst="rect">
              <a:avLst/>
            </a:prstGeom>
            <a:noFill/>
          </p:spPr>
        </p:pic>
        <p:pic>
          <p:nvPicPr>
            <p:cNvPr id="9" name="Picture 2" descr="C:\Users\liu zh\Desktop\Trimble_logo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32965" y="4950069"/>
              <a:ext cx="2176375" cy="533892"/>
            </a:xfrm>
            <a:prstGeom prst="rect">
              <a:avLst/>
            </a:prstGeom>
            <a:noFill/>
          </p:spPr>
        </p:pic>
        <p:pic>
          <p:nvPicPr>
            <p:cNvPr id="10" name="Picture 3" descr="C:\Users\liu zh\Desktop\Topc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29740" y="4966499"/>
              <a:ext cx="2571768" cy="501033"/>
            </a:xfrm>
            <a:prstGeom prst="rect">
              <a:avLst/>
            </a:prstGeom>
            <a:noFill/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DF87BF51-1ACD-4156-B6F5-627B8371F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09" y="2976083"/>
            <a:ext cx="2072021" cy="439070"/>
          </a:xfrm>
          <a:prstGeom prst="rect">
            <a:avLst/>
          </a:prstGeom>
        </p:spPr>
      </p:pic>
      <p:pic>
        <p:nvPicPr>
          <p:cNvPr id="12" name="Picture 2" descr="C:\Users\Administrator\Desktop\2017-12 Photo for Dealer's web\logo\LOGO 2017 white.png">
            <a:extLst>
              <a:ext uri="{FF2B5EF4-FFF2-40B4-BE49-F238E27FC236}">
                <a16:creationId xmlns:a16="http://schemas.microsoft.com/office/drawing/2014/main" id="{8DB3018E-46E7-4C6C-BC75-A3A037ED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8601" y="6066753"/>
            <a:ext cx="1937388" cy="597777"/>
          </a:xfrm>
          <a:prstGeom prst="rect">
            <a:avLst/>
          </a:prstGeom>
          <a:noFill/>
        </p:spPr>
      </p:pic>
      <p:pic>
        <p:nvPicPr>
          <p:cNvPr id="14" name="Picture 2" descr="C:\Users\Administrator\Desktop\2017-12 Photo for Dealer's web\logo\LOGO 2017.png">
            <a:extLst>
              <a:ext uri="{FF2B5EF4-FFF2-40B4-BE49-F238E27FC236}">
                <a16:creationId xmlns:a16="http://schemas.microsoft.com/office/drawing/2014/main" id="{63A380B4-A082-425C-BEBF-B26ADB886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b="20195"/>
          <a:stretch/>
        </p:blipFill>
        <p:spPr bwMode="auto">
          <a:xfrm>
            <a:off x="6512362" y="2858901"/>
            <a:ext cx="2472203" cy="608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Reliable Global Network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D127D0D-9408-4F36-A723-7253D4F89E1F}"/>
              </a:ext>
            </a:extLst>
          </p:cNvPr>
          <p:cNvGrpSpPr/>
          <p:nvPr/>
        </p:nvGrpSpPr>
        <p:grpSpPr>
          <a:xfrm>
            <a:off x="999382" y="1462088"/>
            <a:ext cx="10193237" cy="4427537"/>
            <a:chOff x="1259731" y="1462088"/>
            <a:chExt cx="10193237" cy="4427537"/>
          </a:xfrm>
        </p:grpSpPr>
        <p:sp>
          <p:nvSpPr>
            <p:cNvPr id="6" name="TextBox 5"/>
            <p:cNvSpPr txBox="1"/>
            <p:nvPr/>
          </p:nvSpPr>
          <p:spPr>
            <a:xfrm>
              <a:off x="1259731" y="1628006"/>
              <a:ext cx="9430789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9263" indent="-449263">
                <a:buAutoNum type="arabicPeriod"/>
              </a:pPr>
              <a:r>
                <a:rPr lang="en-US" altLang="zh-CN" sz="2800" dirty="0"/>
                <a:t>Widest coverage</a:t>
              </a:r>
              <a:endParaRPr lang="en-US" altLang="zh-CN" sz="1000" dirty="0"/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200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countries</a:t>
              </a:r>
            </a:p>
            <a:p>
              <a:pPr marL="514350" indent="-514350"/>
              <a:endParaRPr lang="zh-CN" altLang="en-US" sz="1000" dirty="0"/>
            </a:p>
            <a:p>
              <a:r>
                <a:rPr lang="en-US" sz="2800" dirty="0"/>
                <a:t>2.  </a:t>
              </a:r>
              <a:r>
                <a:rPr lang="en-US" altLang="zh-CN" sz="2800" dirty="0"/>
                <a:t>Longest history</a:t>
              </a:r>
            </a:p>
            <a:p>
              <a:pPr marL="814388" indent="-365125">
                <a:buAutoNum type="alphaLcPeriod"/>
              </a:pPr>
              <a:endParaRPr lang="en-US" altLang="zh-CN" sz="1000" dirty="0"/>
            </a:p>
            <a:p>
              <a:pPr marL="814388" indent="-365125">
                <a:buFontTx/>
                <a:buAutoNum type="alphaLcPeriod"/>
              </a:pPr>
              <a:r>
                <a:rPr lang="en-US" altLang="zh-CN" sz="2000" dirty="0"/>
                <a:t>20 years abroad development</a:t>
              </a:r>
            </a:p>
            <a:p>
              <a:pPr marL="814388" indent="-365125"/>
              <a:endParaRPr lang="en-US" altLang="zh-CN" sz="1000" dirty="0"/>
            </a:p>
            <a:p>
              <a:r>
                <a:rPr lang="en-US" sz="2800" dirty="0"/>
                <a:t>3. </a:t>
              </a:r>
              <a:r>
                <a:rPr lang="en-US" altLang="zh-CN" sz="2800" dirty="0"/>
                <a:t>Capability</a:t>
              </a:r>
            </a:p>
            <a:p>
              <a:endParaRPr lang="en-US" altLang="zh-CN" sz="1000" dirty="0"/>
            </a:p>
            <a:p>
              <a:pPr marL="814388" indent="-365125">
                <a:buAutoNum type="alphaLcPeriod"/>
              </a:pPr>
              <a:r>
                <a:rPr lang="en-US" altLang="zh-CN" sz="2000" dirty="0"/>
                <a:t>Can service TS, GNSS, UAV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915025" y="1462088"/>
              <a:ext cx="5537943" cy="4427537"/>
              <a:chOff x="5715000" y="1700213"/>
              <a:chExt cx="5537943" cy="4427537"/>
            </a:xfrm>
          </p:grpSpPr>
          <p:pic>
            <p:nvPicPr>
              <p:cNvPr id="7" name="图片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729288" y="1700213"/>
                <a:ext cx="1520825" cy="2287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 t="3625"/>
              <a:stretch>
                <a:fillRect/>
              </a:stretch>
            </p:blipFill>
            <p:spPr bwMode="auto">
              <a:xfrm>
                <a:off x="7305675" y="1704975"/>
                <a:ext cx="1562100" cy="2295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7" descr="http://www.kolidainstrument.com/userdata/UploadFCK/image/20160323/20160323142768506850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715000" y="4038600"/>
                <a:ext cx="2774950" cy="2089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2" descr="http://www.southinstrument.com/userdata/UploadFiles/Images/20170622/14980949598506651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39163" y="4057650"/>
                <a:ext cx="2713780" cy="203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图片 6"/>
              <p:cNvPicPr>
                <a:picLocks noChangeAspect="1"/>
              </p:cNvPicPr>
              <p:nvPr/>
            </p:nvPicPr>
            <p:blipFill>
              <a:blip r:embed="rId7"/>
              <a:srcRect l="22910"/>
              <a:stretch>
                <a:fillRect/>
              </a:stretch>
            </p:blipFill>
            <p:spPr bwMode="auto">
              <a:xfrm>
                <a:off x="8915400" y="1704975"/>
                <a:ext cx="2329008" cy="2266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dirty="0"/>
              <a:t>Reliable Team OF UAV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07754" y="1628006"/>
            <a:ext cx="94307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Largest in China</a:t>
            </a:r>
            <a:endParaRPr lang="en-US" altLang="zh-CN" sz="1000" dirty="0"/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120 men, 300 units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100 projects</a:t>
            </a:r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 </a:t>
            </a:r>
            <a:r>
              <a:rPr lang="en-US" altLang="zh-CN" sz="2800" dirty="0"/>
              <a:t>International</a:t>
            </a:r>
            <a:r>
              <a:rPr lang="zh-CN" altLang="en-US" sz="2800" dirty="0"/>
              <a:t> </a:t>
            </a:r>
            <a:r>
              <a:rPr lang="en-US" altLang="zh-CN" sz="2800" dirty="0"/>
              <a:t>Team</a:t>
            </a:r>
          </a:p>
          <a:p>
            <a:pPr marL="814388" indent="-365125">
              <a:buAutoNum type="alphaLcPeriod"/>
            </a:pPr>
            <a:endParaRPr lang="en-US" altLang="zh-CN" sz="1000" dirty="0"/>
          </a:p>
          <a:p>
            <a:pPr marL="814388" indent="-365125">
              <a:buFontTx/>
              <a:buAutoNum type="alphaLcPeriod"/>
            </a:pPr>
            <a:r>
              <a:rPr lang="en-US" altLang="zh-CN" sz="2000" dirty="0"/>
              <a:t>10 men</a:t>
            </a:r>
          </a:p>
          <a:p>
            <a:pPr marL="814388" indent="-365125">
              <a:buFontTx/>
              <a:buAutoNum type="alphaLcPeriod"/>
            </a:pPr>
            <a:r>
              <a:rPr lang="en-US" altLang="zh-CN" sz="2000" dirty="0"/>
              <a:t>10 countries in 2017</a:t>
            </a:r>
          </a:p>
          <a:p>
            <a:pPr marL="814388" indent="-365125">
              <a:buFontTx/>
              <a:buAutoNum type="alphaLcPeriod"/>
            </a:pPr>
            <a:endParaRPr lang="en-US" altLang="zh-CN" sz="1000" dirty="0"/>
          </a:p>
          <a:p>
            <a:pPr indent="-365125"/>
            <a:r>
              <a:rPr lang="en-US" altLang="zh-CN" sz="2800" dirty="0"/>
              <a:t>3. Responsible</a:t>
            </a:r>
          </a:p>
          <a:p>
            <a:pPr indent="444500"/>
            <a:r>
              <a:rPr lang="en-US" altLang="zh-CN" sz="2000" dirty="0"/>
              <a:t>Hold on and contribute to the end</a:t>
            </a:r>
          </a:p>
          <a:p>
            <a:pPr indent="-365125"/>
            <a:endParaRPr lang="en-US" altLang="zh-CN" sz="2800" dirty="0"/>
          </a:p>
          <a:p>
            <a:pPr marL="814388" indent="-365125">
              <a:buFontTx/>
              <a:buAutoNum type="alphaLcPeriod"/>
            </a:pP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3" y="1362983"/>
            <a:ext cx="2946400" cy="2209800"/>
          </a:xfrm>
          <a:prstGeom prst="rect">
            <a:avLst/>
          </a:prstGeom>
        </p:spPr>
      </p:pic>
      <p:pic>
        <p:nvPicPr>
          <p:cNvPr id="9" name="Picture 10" descr="D:\经销商会用户会\2017\14769250771722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2523" y="1377497"/>
            <a:ext cx="2918278" cy="219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://www.southinstrument.com/userfiles/image/news/ASIAN/image015.jpg">
            <a:extLst>
              <a:ext uri="{FF2B5EF4-FFF2-40B4-BE49-F238E27FC236}">
                <a16:creationId xmlns:a16="http://schemas.microsoft.com/office/drawing/2014/main" id="{523ADEA2-555B-4A5F-A628-C717D7BAC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6703" r="8070" b="13806"/>
          <a:stretch/>
        </p:blipFill>
        <p:spPr bwMode="auto">
          <a:xfrm>
            <a:off x="5534025" y="3661001"/>
            <a:ext cx="2952750" cy="2239509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southinstrument.com/userdata/UploadFiles/Images/20160627/14669929574130521.jpg"/>
          <p:cNvPicPr>
            <a:picLocks noChangeAspect="1" noChangeArrowheads="1"/>
          </p:cNvPicPr>
          <p:nvPr/>
        </p:nvPicPr>
        <p:blipFill>
          <a:blip r:embed="rId6"/>
          <a:srcRect r="3472"/>
          <a:stretch>
            <a:fillRect/>
          </a:stretch>
        </p:blipFill>
        <p:spPr bwMode="auto">
          <a:xfrm>
            <a:off x="8564562" y="3667125"/>
            <a:ext cx="2913063" cy="22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dirty="0"/>
              <a:t>Chapter 4   Other Features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81909" y="1138529"/>
            <a:ext cx="9109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/>
              <a:t>Date Downloading SW integrates POS data processing</a:t>
            </a:r>
          </a:p>
          <a:p>
            <a:pPr marL="531813" indent="-5318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20 mega pixel</a:t>
            </a:r>
            <a:endParaRPr lang="en-US" altLang="zh-CN" sz="2400" dirty="0"/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PPK, </a:t>
            </a:r>
            <a:r>
              <a:rPr lang="en-US" altLang="zh-CN" sz="2400" dirty="0"/>
              <a:t>no need of many GCP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/>
              <a:t>Multi-mission-zone planning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/>
              <a:t>Auto Flying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/>
              <a:t>Auto-Capturing-Photo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/>
              <a:t>Auto-Return-Home</a:t>
            </a:r>
            <a:endParaRPr lang="zh-CN" altLang="en-US" sz="2400" dirty="0"/>
          </a:p>
          <a:p>
            <a:pPr>
              <a:lnSpc>
                <a:spcPct val="150000"/>
              </a:lnSpc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80606" y="2705725"/>
            <a:ext cx="9430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ctr"/>
            <a:r>
              <a:rPr lang="en-US" altLang="zh-CN" sz="4400" b="1" dirty="0"/>
              <a:t>Questions?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981200" y="311295"/>
            <a:ext cx="8229600" cy="619970"/>
          </a:xfrm>
        </p:spPr>
        <p:txBody>
          <a:bodyPr/>
          <a:lstStyle/>
          <a:p>
            <a:pPr algn="ctr"/>
            <a:r>
              <a:rPr lang="en-US" altLang="zh-CN" dirty="0"/>
              <a:t>Area Coverage</a:t>
            </a:r>
            <a:endParaRPr lang="zh-CN" altLang="en-US" dirty="0"/>
          </a:p>
        </p:txBody>
      </p:sp>
      <p:graphicFrame>
        <p:nvGraphicFramePr>
          <p:cNvPr id="7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783340"/>
              </p:ext>
            </p:extLst>
          </p:nvPr>
        </p:nvGraphicFramePr>
        <p:xfrm>
          <a:off x="2408704" y="1294031"/>
          <a:ext cx="7374593" cy="3024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3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2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Resolution (GSD)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Flight Altitude</a:t>
                      </a:r>
                      <a:endParaRPr kumimoji="0" lang="zh-CN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 Coverage</a:t>
                      </a:r>
                      <a:endParaRPr kumimoji="0" lang="zh-CN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(per flight)</a:t>
                      </a:r>
                      <a:endParaRPr kumimoji="0" lang="zh-CN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 Coverage</a:t>
                      </a:r>
                      <a:endParaRPr kumimoji="0" lang="zh-CN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(per day)</a:t>
                      </a:r>
                      <a:endParaRPr kumimoji="0" lang="zh-CN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 cm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 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8.0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cm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235 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6.1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24.4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cm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470 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11.8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47.2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cm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760 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17.6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70.4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cm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940 m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22.2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88.8 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zh-CN" sz="1400" dirty="0">
                        <a:effectLst/>
                        <a:latin typeface="Calibri"/>
                        <a:ea typeface="等线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51584" y="4462381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ea typeface="Arial Unicode MS" pitchFamily="34" charset="-122"/>
                <a:cs typeface="Arial Unicode MS" pitchFamily="34" charset="-122"/>
              </a:rPr>
              <a:t>Note: the data shown above is computed according to the forward overlap 75% and side overlap 60% from a 60-minute effective flight for a survey zone with aspect ratio around 2:1. And the area coverage per day results from 4 flights on the same day (2 flights each before and after lunch break).  Theoretically, bigger coverage figures are expectable with reasonable parameter settings and increased flight arrangements. </a:t>
            </a:r>
            <a:endParaRPr lang="zh-CN" altLang="zh-CN" sz="1600" dirty="0">
              <a:ea typeface="Arial Unicode MS" pitchFamily="34" charset="-122"/>
              <a:cs typeface="Arial Unicode MS" pitchFamily="34" charset="-122"/>
            </a:endParaRPr>
          </a:p>
          <a:p>
            <a:r>
              <a:rPr lang="en-US" altLang="zh-CN" dirty="0"/>
              <a:t> </a:t>
            </a:r>
            <a:endParaRPr lang="zh-CN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09" y="1992871"/>
            <a:ext cx="5117529" cy="413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981200" y="311295"/>
            <a:ext cx="8229600" cy="61997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Multi-zone Mission Planning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51584" y="1096611"/>
            <a:ext cx="74888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For the flight zone with complicated terrain conditions, a single flight mission consisting of several separate zones might be defined to deal with the blocks of different flight heights.  </a:t>
            </a: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b="1" dirty="0">
              <a:solidFill>
                <a:srgbClr val="00B0F0"/>
              </a:solidFill>
            </a:endParaRPr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981200" y="311295"/>
            <a:ext cx="8229600" cy="61997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Large Area </a:t>
            </a:r>
            <a:r>
              <a:rPr lang="en-US" altLang="zh-CN" dirty="0" err="1"/>
              <a:t>Photogrammetry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51584" y="109661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When the survey zone is too large to finish within a single flight, you might still keep it as one flight mission. Upon a second flight, the remained survey zone would be followed up automatically without extra flight planning.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934509"/>
            <a:ext cx="5328592" cy="417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8 Modules of </a:t>
            </a:r>
            <a:r>
              <a:rPr lang="en-US" altLang="zh-CN" dirty="0" err="1"/>
              <a:t>SkyPhoto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/>
          </a:p>
        </p:txBody>
      </p:sp>
      <p:grpSp>
        <p:nvGrpSpPr>
          <p:cNvPr id="5" name="65d0615e-c7d0-4288-8d4a-2a83d7e2dd42">
            <a:extLst>
              <a:ext uri="{FF2B5EF4-FFF2-40B4-BE49-F238E27FC236}">
                <a16:creationId xmlns:a16="http://schemas.microsoft.com/office/drawing/2014/main" id="{26AA79BD-F71C-4E20-8756-5196B47BFD18}"/>
              </a:ext>
            </a:extLst>
          </p:cNvPr>
          <p:cNvGrpSpPr>
            <a:grpSpLocks noChangeAspect="1"/>
          </p:cNvGrpSpPr>
          <p:nvPr/>
        </p:nvGrpSpPr>
        <p:grpSpPr>
          <a:xfrm>
            <a:off x="944011" y="1612226"/>
            <a:ext cx="10303979" cy="4063054"/>
            <a:chOff x="944011" y="1612226"/>
            <a:chExt cx="10303979" cy="4063054"/>
          </a:xfrm>
        </p:grpSpPr>
        <p:sp>
          <p:nvSpPr>
            <p:cNvPr id="87" name="is1ide-任意多边形: 形状 2">
              <a:extLst>
                <a:ext uri="{FF2B5EF4-FFF2-40B4-BE49-F238E27FC236}">
                  <a16:creationId xmlns:a16="http://schemas.microsoft.com/office/drawing/2014/main" id="{410AF6B0-4F62-4E8B-BC20-AD88B29E4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967" y="4053216"/>
              <a:ext cx="1209933" cy="1174142"/>
            </a:xfrm>
            <a:custGeom>
              <a:avLst/>
              <a:gdLst>
                <a:gd name="T0" fmla="*/ 0 w 336"/>
                <a:gd name="T1" fmla="*/ 61 h 326"/>
                <a:gd name="T2" fmla="*/ 0 w 336"/>
                <a:gd name="T3" fmla="*/ 326 h 326"/>
                <a:gd name="T4" fmla="*/ 336 w 336"/>
                <a:gd name="T5" fmla="*/ 187 h 326"/>
                <a:gd name="T6" fmla="*/ 148 w 336"/>
                <a:gd name="T7" fmla="*/ 0 h 326"/>
                <a:gd name="T8" fmla="*/ 0 w 336"/>
                <a:gd name="T9" fmla="*/ 6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26">
                  <a:moveTo>
                    <a:pt x="0" y="61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131" y="326"/>
                    <a:pt x="250" y="273"/>
                    <a:pt x="336" y="18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10" y="38"/>
                    <a:pt x="58" y="61"/>
                    <a:pt x="0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88" name="is1ide-任意多边形: 形状 3">
              <a:extLst>
                <a:ext uri="{FF2B5EF4-FFF2-40B4-BE49-F238E27FC236}">
                  <a16:creationId xmlns:a16="http://schemas.microsoft.com/office/drawing/2014/main" id="{68CE7AB7-F278-46A3-A56D-9A336833B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854" y="3520329"/>
              <a:ext cx="1177124" cy="1205956"/>
            </a:xfrm>
            <a:custGeom>
              <a:avLst/>
              <a:gdLst>
                <a:gd name="T0" fmla="*/ 62 w 327"/>
                <a:gd name="T1" fmla="*/ 0 h 335"/>
                <a:gd name="T2" fmla="*/ 0 w 327"/>
                <a:gd name="T3" fmla="*/ 148 h 335"/>
                <a:gd name="T4" fmla="*/ 188 w 327"/>
                <a:gd name="T5" fmla="*/ 335 h 335"/>
                <a:gd name="T6" fmla="*/ 327 w 327"/>
                <a:gd name="T7" fmla="*/ 0 h 335"/>
                <a:gd name="T8" fmla="*/ 62 w 327"/>
                <a:gd name="T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5">
                  <a:moveTo>
                    <a:pt x="62" y="0"/>
                  </a:moveTo>
                  <a:cubicBezTo>
                    <a:pt x="62" y="58"/>
                    <a:pt x="38" y="110"/>
                    <a:pt x="0" y="148"/>
                  </a:cubicBezTo>
                  <a:cubicBezTo>
                    <a:pt x="188" y="335"/>
                    <a:pt x="188" y="335"/>
                    <a:pt x="188" y="335"/>
                  </a:cubicBezTo>
                  <a:cubicBezTo>
                    <a:pt x="274" y="250"/>
                    <a:pt x="327" y="131"/>
                    <a:pt x="327" y="0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89" name="is1ide-任意多边形: 形状 4">
              <a:extLst>
                <a:ext uri="{FF2B5EF4-FFF2-40B4-BE49-F238E27FC236}">
                  <a16:creationId xmlns:a16="http://schemas.microsoft.com/office/drawing/2014/main" id="{E95E49BD-B7C9-41DC-AC41-E429D89A6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035" y="4053216"/>
              <a:ext cx="1209933" cy="1174142"/>
            </a:xfrm>
            <a:custGeom>
              <a:avLst/>
              <a:gdLst>
                <a:gd name="T0" fmla="*/ 188 w 336"/>
                <a:gd name="T1" fmla="*/ 0 h 326"/>
                <a:gd name="T2" fmla="*/ 0 w 336"/>
                <a:gd name="T3" fmla="*/ 187 h 326"/>
                <a:gd name="T4" fmla="*/ 336 w 336"/>
                <a:gd name="T5" fmla="*/ 326 h 326"/>
                <a:gd name="T6" fmla="*/ 336 w 336"/>
                <a:gd name="T7" fmla="*/ 61 h 326"/>
                <a:gd name="T8" fmla="*/ 188 w 336"/>
                <a:gd name="T9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26">
                  <a:moveTo>
                    <a:pt x="188" y="0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86" y="273"/>
                    <a:pt x="205" y="326"/>
                    <a:pt x="336" y="326"/>
                  </a:cubicBezTo>
                  <a:cubicBezTo>
                    <a:pt x="336" y="61"/>
                    <a:pt x="336" y="61"/>
                    <a:pt x="336" y="61"/>
                  </a:cubicBezTo>
                  <a:cubicBezTo>
                    <a:pt x="278" y="61"/>
                    <a:pt x="226" y="38"/>
                    <a:pt x="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0" name="is1ide-任意多边形: 形状 5">
              <a:extLst>
                <a:ext uri="{FF2B5EF4-FFF2-40B4-BE49-F238E27FC236}">
                  <a16:creationId xmlns:a16="http://schemas.microsoft.com/office/drawing/2014/main" id="{B62C77D6-B51E-4003-90AB-D04451F26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035" y="1809324"/>
              <a:ext cx="1209933" cy="1178118"/>
            </a:xfrm>
            <a:custGeom>
              <a:avLst/>
              <a:gdLst>
                <a:gd name="T0" fmla="*/ 336 w 336"/>
                <a:gd name="T1" fmla="*/ 265 h 327"/>
                <a:gd name="T2" fmla="*/ 336 w 336"/>
                <a:gd name="T3" fmla="*/ 0 h 327"/>
                <a:gd name="T4" fmla="*/ 0 w 336"/>
                <a:gd name="T5" fmla="*/ 139 h 327"/>
                <a:gd name="T6" fmla="*/ 188 w 336"/>
                <a:gd name="T7" fmla="*/ 327 h 327"/>
                <a:gd name="T8" fmla="*/ 336 w 336"/>
                <a:gd name="T9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27">
                  <a:moveTo>
                    <a:pt x="336" y="265"/>
                  </a:moveTo>
                  <a:cubicBezTo>
                    <a:pt x="336" y="0"/>
                    <a:pt x="336" y="0"/>
                    <a:pt x="336" y="0"/>
                  </a:cubicBezTo>
                  <a:cubicBezTo>
                    <a:pt x="205" y="0"/>
                    <a:pt x="86" y="53"/>
                    <a:pt x="0" y="139"/>
                  </a:cubicBezTo>
                  <a:cubicBezTo>
                    <a:pt x="188" y="327"/>
                    <a:pt x="188" y="327"/>
                    <a:pt x="188" y="327"/>
                  </a:cubicBezTo>
                  <a:cubicBezTo>
                    <a:pt x="226" y="289"/>
                    <a:pt x="278" y="265"/>
                    <a:pt x="336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4" name="is1ide-任意多边形: 形状 6">
              <a:extLst>
                <a:ext uri="{FF2B5EF4-FFF2-40B4-BE49-F238E27FC236}">
                  <a16:creationId xmlns:a16="http://schemas.microsoft.com/office/drawing/2014/main" id="{59F79781-43A3-480B-B840-376290EF4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854" y="2310397"/>
              <a:ext cx="1177124" cy="1209932"/>
            </a:xfrm>
            <a:custGeom>
              <a:avLst/>
              <a:gdLst>
                <a:gd name="T0" fmla="*/ 62 w 327"/>
                <a:gd name="T1" fmla="*/ 336 h 336"/>
                <a:gd name="T2" fmla="*/ 327 w 327"/>
                <a:gd name="T3" fmla="*/ 336 h 336"/>
                <a:gd name="T4" fmla="*/ 188 w 327"/>
                <a:gd name="T5" fmla="*/ 0 h 336"/>
                <a:gd name="T6" fmla="*/ 0 w 327"/>
                <a:gd name="T7" fmla="*/ 188 h 336"/>
                <a:gd name="T8" fmla="*/ 62 w 327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6">
                  <a:moveTo>
                    <a:pt x="62" y="336"/>
                  </a:moveTo>
                  <a:cubicBezTo>
                    <a:pt x="327" y="336"/>
                    <a:pt x="327" y="336"/>
                    <a:pt x="327" y="336"/>
                  </a:cubicBezTo>
                  <a:cubicBezTo>
                    <a:pt x="327" y="205"/>
                    <a:pt x="274" y="86"/>
                    <a:pt x="188" y="0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38" y="226"/>
                    <a:pt x="62" y="278"/>
                    <a:pt x="62" y="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5" name="is1ide-任意多边形: 形状 7">
              <a:extLst>
                <a:ext uri="{FF2B5EF4-FFF2-40B4-BE49-F238E27FC236}">
                  <a16:creationId xmlns:a16="http://schemas.microsoft.com/office/drawing/2014/main" id="{F49DC24A-DFAE-469A-85F4-8961E8BC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967" y="1809324"/>
              <a:ext cx="1209933" cy="1178118"/>
            </a:xfrm>
            <a:custGeom>
              <a:avLst/>
              <a:gdLst>
                <a:gd name="T0" fmla="*/ 148 w 336"/>
                <a:gd name="T1" fmla="*/ 327 h 327"/>
                <a:gd name="T2" fmla="*/ 336 w 336"/>
                <a:gd name="T3" fmla="*/ 139 h 327"/>
                <a:gd name="T4" fmla="*/ 0 w 336"/>
                <a:gd name="T5" fmla="*/ 0 h 327"/>
                <a:gd name="T6" fmla="*/ 0 w 336"/>
                <a:gd name="T7" fmla="*/ 265 h 327"/>
                <a:gd name="T8" fmla="*/ 148 w 336"/>
                <a:gd name="T9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27">
                  <a:moveTo>
                    <a:pt x="148" y="327"/>
                  </a:moveTo>
                  <a:cubicBezTo>
                    <a:pt x="336" y="139"/>
                    <a:pt x="336" y="139"/>
                    <a:pt x="336" y="139"/>
                  </a:cubicBezTo>
                  <a:cubicBezTo>
                    <a:pt x="250" y="53"/>
                    <a:pt x="131" y="0"/>
                    <a:pt x="0" y="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58" y="265"/>
                    <a:pt x="110" y="289"/>
                    <a:pt x="148" y="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6" name="is1ide-任意多边形: 形状 8">
              <a:extLst>
                <a:ext uri="{FF2B5EF4-FFF2-40B4-BE49-F238E27FC236}">
                  <a16:creationId xmlns:a16="http://schemas.microsoft.com/office/drawing/2014/main" id="{6C5CDEBB-CC83-4ECB-9628-CB7571998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956" y="2310397"/>
              <a:ext cx="1177124" cy="1209932"/>
            </a:xfrm>
            <a:custGeom>
              <a:avLst/>
              <a:gdLst>
                <a:gd name="T0" fmla="*/ 327 w 327"/>
                <a:gd name="T1" fmla="*/ 188 h 336"/>
                <a:gd name="T2" fmla="*/ 139 w 327"/>
                <a:gd name="T3" fmla="*/ 0 h 336"/>
                <a:gd name="T4" fmla="*/ 0 w 327"/>
                <a:gd name="T5" fmla="*/ 336 h 336"/>
                <a:gd name="T6" fmla="*/ 266 w 327"/>
                <a:gd name="T7" fmla="*/ 336 h 336"/>
                <a:gd name="T8" fmla="*/ 327 w 327"/>
                <a:gd name="T9" fmla="*/ 18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6">
                  <a:moveTo>
                    <a:pt x="327" y="188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54" y="86"/>
                    <a:pt x="0" y="205"/>
                    <a:pt x="0" y="336"/>
                  </a:cubicBezTo>
                  <a:cubicBezTo>
                    <a:pt x="266" y="336"/>
                    <a:pt x="266" y="336"/>
                    <a:pt x="266" y="336"/>
                  </a:cubicBezTo>
                  <a:cubicBezTo>
                    <a:pt x="266" y="278"/>
                    <a:pt x="289" y="226"/>
                    <a:pt x="327" y="1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7" name="is1ide-任意多边形: 形状 9">
              <a:extLst>
                <a:ext uri="{FF2B5EF4-FFF2-40B4-BE49-F238E27FC236}">
                  <a16:creationId xmlns:a16="http://schemas.microsoft.com/office/drawing/2014/main" id="{9450C71B-30B1-47B4-BBD4-A898EBD7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956" y="3520329"/>
              <a:ext cx="1177124" cy="1205956"/>
            </a:xfrm>
            <a:custGeom>
              <a:avLst/>
              <a:gdLst>
                <a:gd name="T0" fmla="*/ 266 w 327"/>
                <a:gd name="T1" fmla="*/ 0 h 335"/>
                <a:gd name="T2" fmla="*/ 0 w 327"/>
                <a:gd name="T3" fmla="*/ 0 h 335"/>
                <a:gd name="T4" fmla="*/ 139 w 327"/>
                <a:gd name="T5" fmla="*/ 335 h 335"/>
                <a:gd name="T6" fmla="*/ 327 w 327"/>
                <a:gd name="T7" fmla="*/ 148 h 335"/>
                <a:gd name="T8" fmla="*/ 266 w 327"/>
                <a:gd name="T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5">
                  <a:moveTo>
                    <a:pt x="2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1"/>
                    <a:pt x="54" y="250"/>
                    <a:pt x="139" y="335"/>
                  </a:cubicBezTo>
                  <a:cubicBezTo>
                    <a:pt x="327" y="148"/>
                    <a:pt x="327" y="148"/>
                    <a:pt x="327" y="148"/>
                  </a:cubicBezTo>
                  <a:cubicBezTo>
                    <a:pt x="289" y="110"/>
                    <a:pt x="266" y="58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07" name="is1ide-任意多边形: 形状 120">
              <a:extLst>
                <a:ext uri="{FF2B5EF4-FFF2-40B4-BE49-F238E27FC236}">
                  <a16:creationId xmlns:a16="http://schemas.microsoft.com/office/drawing/2014/main" id="{29937499-58A4-43D9-8EF4-EA0B46E4BA81}"/>
                </a:ext>
              </a:extLst>
            </p:cNvPr>
            <p:cNvSpPr/>
            <p:nvPr/>
          </p:nvSpPr>
          <p:spPr>
            <a:xfrm>
              <a:off x="5527665" y="2338378"/>
              <a:ext cx="261767" cy="212122"/>
            </a:xfrm>
            <a:custGeom>
              <a:avLst/>
              <a:gdLst>
                <a:gd name="T0" fmla="*/ 439 w 499"/>
                <a:gd name="T1" fmla="*/ 67 h 405"/>
                <a:gd name="T2" fmla="*/ 367 w 499"/>
                <a:gd name="T3" fmla="*/ 67 h 405"/>
                <a:gd name="T4" fmla="*/ 367 w 499"/>
                <a:gd name="T5" fmla="*/ 60 h 405"/>
                <a:gd name="T6" fmla="*/ 307 w 499"/>
                <a:gd name="T7" fmla="*/ 0 h 405"/>
                <a:gd name="T8" fmla="*/ 192 w 499"/>
                <a:gd name="T9" fmla="*/ 0 h 405"/>
                <a:gd name="T10" fmla="*/ 132 w 499"/>
                <a:gd name="T11" fmla="*/ 60 h 405"/>
                <a:gd name="T12" fmla="*/ 132 w 499"/>
                <a:gd name="T13" fmla="*/ 67 h 405"/>
                <a:gd name="T14" fmla="*/ 60 w 499"/>
                <a:gd name="T15" fmla="*/ 67 h 405"/>
                <a:gd name="T16" fmla="*/ 0 w 499"/>
                <a:gd name="T17" fmla="*/ 127 h 405"/>
                <a:gd name="T18" fmla="*/ 0 w 499"/>
                <a:gd name="T19" fmla="*/ 345 h 405"/>
                <a:gd name="T20" fmla="*/ 60 w 499"/>
                <a:gd name="T21" fmla="*/ 405 h 405"/>
                <a:gd name="T22" fmla="*/ 439 w 499"/>
                <a:gd name="T23" fmla="*/ 405 h 405"/>
                <a:gd name="T24" fmla="*/ 499 w 499"/>
                <a:gd name="T25" fmla="*/ 345 h 405"/>
                <a:gd name="T26" fmla="*/ 499 w 499"/>
                <a:gd name="T27" fmla="*/ 127 h 405"/>
                <a:gd name="T28" fmla="*/ 439 w 499"/>
                <a:gd name="T29" fmla="*/ 67 h 405"/>
                <a:gd name="T30" fmla="*/ 250 w 499"/>
                <a:gd name="T31" fmla="*/ 343 h 405"/>
                <a:gd name="T32" fmla="*/ 136 w 499"/>
                <a:gd name="T33" fmla="*/ 230 h 405"/>
                <a:gd name="T34" fmla="*/ 250 w 499"/>
                <a:gd name="T35" fmla="*/ 116 h 405"/>
                <a:gd name="T36" fmla="*/ 363 w 499"/>
                <a:gd name="T37" fmla="*/ 230 h 405"/>
                <a:gd name="T38" fmla="*/ 250 w 499"/>
                <a:gd name="T39" fmla="*/ 343 h 405"/>
                <a:gd name="T40" fmla="*/ 310 w 499"/>
                <a:gd name="T41" fmla="*/ 230 h 405"/>
                <a:gd name="T42" fmla="*/ 250 w 499"/>
                <a:gd name="T43" fmla="*/ 290 h 405"/>
                <a:gd name="T44" fmla="*/ 190 w 499"/>
                <a:gd name="T45" fmla="*/ 230 h 405"/>
                <a:gd name="T46" fmla="*/ 250 w 499"/>
                <a:gd name="T47" fmla="*/ 170 h 405"/>
                <a:gd name="T48" fmla="*/ 310 w 499"/>
                <a:gd name="T49" fmla="*/ 23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9" h="405">
                  <a:moveTo>
                    <a:pt x="439" y="67"/>
                  </a:moveTo>
                  <a:lnTo>
                    <a:pt x="367" y="67"/>
                  </a:lnTo>
                  <a:lnTo>
                    <a:pt x="367" y="60"/>
                  </a:lnTo>
                  <a:cubicBezTo>
                    <a:pt x="367" y="27"/>
                    <a:pt x="340" y="0"/>
                    <a:pt x="307" y="0"/>
                  </a:cubicBezTo>
                  <a:lnTo>
                    <a:pt x="192" y="0"/>
                  </a:lnTo>
                  <a:cubicBezTo>
                    <a:pt x="159" y="0"/>
                    <a:pt x="132" y="27"/>
                    <a:pt x="132" y="60"/>
                  </a:cubicBezTo>
                  <a:lnTo>
                    <a:pt x="132" y="67"/>
                  </a:lnTo>
                  <a:lnTo>
                    <a:pt x="60" y="67"/>
                  </a:lnTo>
                  <a:cubicBezTo>
                    <a:pt x="27" y="67"/>
                    <a:pt x="0" y="94"/>
                    <a:pt x="0" y="127"/>
                  </a:cubicBezTo>
                  <a:lnTo>
                    <a:pt x="0" y="345"/>
                  </a:lnTo>
                  <a:cubicBezTo>
                    <a:pt x="0" y="378"/>
                    <a:pt x="27" y="405"/>
                    <a:pt x="60" y="405"/>
                  </a:cubicBezTo>
                  <a:lnTo>
                    <a:pt x="439" y="405"/>
                  </a:lnTo>
                  <a:cubicBezTo>
                    <a:pt x="472" y="405"/>
                    <a:pt x="499" y="378"/>
                    <a:pt x="499" y="345"/>
                  </a:cubicBezTo>
                  <a:lnTo>
                    <a:pt x="499" y="127"/>
                  </a:lnTo>
                  <a:cubicBezTo>
                    <a:pt x="499" y="94"/>
                    <a:pt x="472" y="67"/>
                    <a:pt x="439" y="67"/>
                  </a:cubicBezTo>
                  <a:close/>
                  <a:moveTo>
                    <a:pt x="250" y="343"/>
                  </a:moveTo>
                  <a:cubicBezTo>
                    <a:pt x="187" y="343"/>
                    <a:pt x="136" y="292"/>
                    <a:pt x="136" y="230"/>
                  </a:cubicBezTo>
                  <a:cubicBezTo>
                    <a:pt x="136" y="167"/>
                    <a:pt x="187" y="116"/>
                    <a:pt x="250" y="116"/>
                  </a:cubicBezTo>
                  <a:cubicBezTo>
                    <a:pt x="312" y="116"/>
                    <a:pt x="363" y="167"/>
                    <a:pt x="363" y="230"/>
                  </a:cubicBezTo>
                  <a:cubicBezTo>
                    <a:pt x="363" y="292"/>
                    <a:pt x="312" y="343"/>
                    <a:pt x="250" y="343"/>
                  </a:cubicBezTo>
                  <a:close/>
                  <a:moveTo>
                    <a:pt x="310" y="230"/>
                  </a:moveTo>
                  <a:cubicBezTo>
                    <a:pt x="310" y="263"/>
                    <a:pt x="283" y="290"/>
                    <a:pt x="250" y="290"/>
                  </a:cubicBezTo>
                  <a:cubicBezTo>
                    <a:pt x="216" y="290"/>
                    <a:pt x="190" y="263"/>
                    <a:pt x="190" y="230"/>
                  </a:cubicBezTo>
                  <a:cubicBezTo>
                    <a:pt x="190" y="197"/>
                    <a:pt x="216" y="170"/>
                    <a:pt x="250" y="170"/>
                  </a:cubicBezTo>
                  <a:cubicBezTo>
                    <a:pt x="283" y="170"/>
                    <a:pt x="310" y="197"/>
                    <a:pt x="310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24" name="is1ide-任意多边形: 形状 124">
              <a:extLst>
                <a:ext uri="{FF2B5EF4-FFF2-40B4-BE49-F238E27FC236}">
                  <a16:creationId xmlns:a16="http://schemas.microsoft.com/office/drawing/2014/main" id="{6C4CE087-A62F-4DE9-95F5-B5A7910BDF3F}"/>
                </a:ext>
              </a:extLst>
            </p:cNvPr>
            <p:cNvSpPr/>
            <p:nvPr/>
          </p:nvSpPr>
          <p:spPr>
            <a:xfrm>
              <a:off x="4885634" y="3783622"/>
              <a:ext cx="261767" cy="261402"/>
            </a:xfrm>
            <a:custGeom>
              <a:avLst/>
              <a:gdLst>
                <a:gd name="connsiteX0" fmla="*/ 126452 w 606933"/>
                <a:gd name="connsiteY0" fmla="*/ 239923 h 606087"/>
                <a:gd name="connsiteX1" fmla="*/ 191364 w 606933"/>
                <a:gd name="connsiteY1" fmla="*/ 239923 h 606087"/>
                <a:gd name="connsiteX2" fmla="*/ 289791 w 606933"/>
                <a:gd name="connsiteY2" fmla="*/ 336874 h 606087"/>
                <a:gd name="connsiteX3" fmla="*/ 303467 w 606933"/>
                <a:gd name="connsiteY3" fmla="*/ 345627 h 606087"/>
                <a:gd name="connsiteX4" fmla="*/ 317142 w 606933"/>
                <a:gd name="connsiteY4" fmla="*/ 336874 h 606087"/>
                <a:gd name="connsiteX5" fmla="*/ 415569 w 606933"/>
                <a:gd name="connsiteY5" fmla="*/ 239923 h 606087"/>
                <a:gd name="connsiteX6" fmla="*/ 480481 w 606933"/>
                <a:gd name="connsiteY6" fmla="*/ 239923 h 606087"/>
                <a:gd name="connsiteX7" fmla="*/ 480481 w 606933"/>
                <a:gd name="connsiteY7" fmla="*/ 404009 h 606087"/>
                <a:gd name="connsiteX8" fmla="*/ 316083 w 606933"/>
                <a:gd name="connsiteY8" fmla="*/ 404009 h 606087"/>
                <a:gd name="connsiteX9" fmla="*/ 316083 w 606933"/>
                <a:gd name="connsiteY9" fmla="*/ 441905 h 606087"/>
                <a:gd name="connsiteX10" fmla="*/ 568988 w 606933"/>
                <a:gd name="connsiteY10" fmla="*/ 441905 h 606087"/>
                <a:gd name="connsiteX11" fmla="*/ 568988 w 606933"/>
                <a:gd name="connsiteY11" fmla="*/ 505096 h 606087"/>
                <a:gd name="connsiteX12" fmla="*/ 606933 w 606933"/>
                <a:gd name="connsiteY12" fmla="*/ 505096 h 606087"/>
                <a:gd name="connsiteX13" fmla="*/ 606933 w 606933"/>
                <a:gd name="connsiteY13" fmla="*/ 606087 h 606087"/>
                <a:gd name="connsiteX14" fmla="*/ 505714 w 606933"/>
                <a:gd name="connsiteY14" fmla="*/ 606087 h 606087"/>
                <a:gd name="connsiteX15" fmla="*/ 505714 w 606933"/>
                <a:gd name="connsiteY15" fmla="*/ 505096 h 606087"/>
                <a:gd name="connsiteX16" fmla="*/ 543659 w 606933"/>
                <a:gd name="connsiteY16" fmla="*/ 505096 h 606087"/>
                <a:gd name="connsiteX17" fmla="*/ 543659 w 606933"/>
                <a:gd name="connsiteY17" fmla="*/ 467105 h 606087"/>
                <a:gd name="connsiteX18" fmla="*/ 316083 w 606933"/>
                <a:gd name="connsiteY18" fmla="*/ 467105 h 606087"/>
                <a:gd name="connsiteX19" fmla="*/ 316083 w 606933"/>
                <a:gd name="connsiteY19" fmla="*/ 505096 h 606087"/>
                <a:gd name="connsiteX20" fmla="*/ 354028 w 606933"/>
                <a:gd name="connsiteY20" fmla="*/ 505096 h 606087"/>
                <a:gd name="connsiteX21" fmla="*/ 354028 w 606933"/>
                <a:gd name="connsiteY21" fmla="*/ 606087 h 606087"/>
                <a:gd name="connsiteX22" fmla="*/ 252905 w 606933"/>
                <a:gd name="connsiteY22" fmla="*/ 606087 h 606087"/>
                <a:gd name="connsiteX23" fmla="*/ 252905 w 606933"/>
                <a:gd name="connsiteY23" fmla="*/ 505096 h 606087"/>
                <a:gd name="connsiteX24" fmla="*/ 290850 w 606933"/>
                <a:gd name="connsiteY24" fmla="*/ 505096 h 606087"/>
                <a:gd name="connsiteX25" fmla="*/ 290850 w 606933"/>
                <a:gd name="connsiteY25" fmla="*/ 467105 h 606087"/>
                <a:gd name="connsiteX26" fmla="*/ 63274 w 606933"/>
                <a:gd name="connsiteY26" fmla="*/ 467105 h 606087"/>
                <a:gd name="connsiteX27" fmla="*/ 63274 w 606933"/>
                <a:gd name="connsiteY27" fmla="*/ 505096 h 606087"/>
                <a:gd name="connsiteX28" fmla="*/ 101123 w 606933"/>
                <a:gd name="connsiteY28" fmla="*/ 505096 h 606087"/>
                <a:gd name="connsiteX29" fmla="*/ 101123 w 606933"/>
                <a:gd name="connsiteY29" fmla="*/ 606087 h 606087"/>
                <a:gd name="connsiteX30" fmla="*/ 0 w 606933"/>
                <a:gd name="connsiteY30" fmla="*/ 606087 h 606087"/>
                <a:gd name="connsiteX31" fmla="*/ 0 w 606933"/>
                <a:gd name="connsiteY31" fmla="*/ 505096 h 606087"/>
                <a:gd name="connsiteX32" fmla="*/ 37945 w 606933"/>
                <a:gd name="connsiteY32" fmla="*/ 505096 h 606087"/>
                <a:gd name="connsiteX33" fmla="*/ 37945 w 606933"/>
                <a:gd name="connsiteY33" fmla="*/ 441905 h 606087"/>
                <a:gd name="connsiteX34" fmla="*/ 290850 w 606933"/>
                <a:gd name="connsiteY34" fmla="*/ 441905 h 606087"/>
                <a:gd name="connsiteX35" fmla="*/ 290850 w 606933"/>
                <a:gd name="connsiteY35" fmla="*/ 404009 h 606087"/>
                <a:gd name="connsiteX36" fmla="*/ 126452 w 606933"/>
                <a:gd name="connsiteY36" fmla="*/ 404009 h 606087"/>
                <a:gd name="connsiteX37" fmla="*/ 303502 w 606933"/>
                <a:gd name="connsiteY37" fmla="*/ 71264 h 606087"/>
                <a:gd name="connsiteX38" fmla="*/ 250822 w 606933"/>
                <a:gd name="connsiteY38" fmla="*/ 122140 h 606087"/>
                <a:gd name="connsiteX39" fmla="*/ 303502 w 606933"/>
                <a:gd name="connsiteY39" fmla="*/ 173111 h 606087"/>
                <a:gd name="connsiteX40" fmla="*/ 356183 w 606933"/>
                <a:gd name="connsiteY40" fmla="*/ 122140 h 606087"/>
                <a:gd name="connsiteX41" fmla="*/ 303502 w 606933"/>
                <a:gd name="connsiteY41" fmla="*/ 71264 h 606087"/>
                <a:gd name="connsiteX42" fmla="*/ 303502 w 606933"/>
                <a:gd name="connsiteY42" fmla="*/ 0 h 606087"/>
                <a:gd name="connsiteX43" fmla="*/ 429955 w 606933"/>
                <a:gd name="connsiteY43" fmla="*/ 122140 h 606087"/>
                <a:gd name="connsiteX44" fmla="*/ 303502 w 606933"/>
                <a:gd name="connsiteY44" fmla="*/ 315639 h 606087"/>
                <a:gd name="connsiteX45" fmla="*/ 177049 w 606933"/>
                <a:gd name="connsiteY45" fmla="*/ 122140 h 606087"/>
                <a:gd name="connsiteX46" fmla="*/ 303502 w 606933"/>
                <a:gd name="connsiteY46" fmla="*/ 0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933" h="606087">
                  <a:moveTo>
                    <a:pt x="126452" y="239923"/>
                  </a:moveTo>
                  <a:lnTo>
                    <a:pt x="191364" y="239923"/>
                  </a:lnTo>
                  <a:cubicBezTo>
                    <a:pt x="230851" y="298209"/>
                    <a:pt x="286131" y="334566"/>
                    <a:pt x="289791" y="336874"/>
                  </a:cubicBezTo>
                  <a:lnTo>
                    <a:pt x="303467" y="345627"/>
                  </a:lnTo>
                  <a:lnTo>
                    <a:pt x="317142" y="336874"/>
                  </a:lnTo>
                  <a:cubicBezTo>
                    <a:pt x="320802" y="334566"/>
                    <a:pt x="376083" y="298209"/>
                    <a:pt x="415569" y="239923"/>
                  </a:cubicBezTo>
                  <a:lnTo>
                    <a:pt x="480481" y="239923"/>
                  </a:lnTo>
                  <a:lnTo>
                    <a:pt x="480481" y="404009"/>
                  </a:lnTo>
                  <a:lnTo>
                    <a:pt x="316083" y="404009"/>
                  </a:lnTo>
                  <a:lnTo>
                    <a:pt x="316083" y="441905"/>
                  </a:lnTo>
                  <a:lnTo>
                    <a:pt x="568988" y="441905"/>
                  </a:lnTo>
                  <a:lnTo>
                    <a:pt x="568988" y="505096"/>
                  </a:lnTo>
                  <a:lnTo>
                    <a:pt x="606933" y="505096"/>
                  </a:lnTo>
                  <a:lnTo>
                    <a:pt x="606933" y="606087"/>
                  </a:lnTo>
                  <a:lnTo>
                    <a:pt x="505714" y="606087"/>
                  </a:lnTo>
                  <a:lnTo>
                    <a:pt x="505714" y="505096"/>
                  </a:lnTo>
                  <a:lnTo>
                    <a:pt x="543659" y="505096"/>
                  </a:lnTo>
                  <a:lnTo>
                    <a:pt x="543659" y="467105"/>
                  </a:lnTo>
                  <a:lnTo>
                    <a:pt x="316083" y="467105"/>
                  </a:lnTo>
                  <a:lnTo>
                    <a:pt x="316083" y="505096"/>
                  </a:lnTo>
                  <a:lnTo>
                    <a:pt x="354028" y="505096"/>
                  </a:lnTo>
                  <a:lnTo>
                    <a:pt x="354028" y="606087"/>
                  </a:lnTo>
                  <a:lnTo>
                    <a:pt x="252905" y="606087"/>
                  </a:lnTo>
                  <a:lnTo>
                    <a:pt x="252905" y="505096"/>
                  </a:lnTo>
                  <a:lnTo>
                    <a:pt x="290850" y="505096"/>
                  </a:lnTo>
                  <a:lnTo>
                    <a:pt x="290850" y="467105"/>
                  </a:lnTo>
                  <a:lnTo>
                    <a:pt x="63274" y="467105"/>
                  </a:lnTo>
                  <a:lnTo>
                    <a:pt x="63274" y="505096"/>
                  </a:lnTo>
                  <a:lnTo>
                    <a:pt x="101123" y="505096"/>
                  </a:lnTo>
                  <a:lnTo>
                    <a:pt x="101123" y="606087"/>
                  </a:lnTo>
                  <a:lnTo>
                    <a:pt x="0" y="606087"/>
                  </a:lnTo>
                  <a:lnTo>
                    <a:pt x="0" y="505096"/>
                  </a:lnTo>
                  <a:lnTo>
                    <a:pt x="37945" y="505096"/>
                  </a:lnTo>
                  <a:lnTo>
                    <a:pt x="37945" y="441905"/>
                  </a:lnTo>
                  <a:lnTo>
                    <a:pt x="290850" y="441905"/>
                  </a:lnTo>
                  <a:lnTo>
                    <a:pt x="290850" y="404009"/>
                  </a:lnTo>
                  <a:lnTo>
                    <a:pt x="126452" y="404009"/>
                  </a:lnTo>
                  <a:close/>
                  <a:moveTo>
                    <a:pt x="303502" y="71264"/>
                  </a:moveTo>
                  <a:cubicBezTo>
                    <a:pt x="274417" y="71264"/>
                    <a:pt x="250822" y="94057"/>
                    <a:pt x="250822" y="122140"/>
                  </a:cubicBezTo>
                  <a:cubicBezTo>
                    <a:pt x="250822" y="150318"/>
                    <a:pt x="274417" y="173111"/>
                    <a:pt x="303502" y="173111"/>
                  </a:cubicBezTo>
                  <a:cubicBezTo>
                    <a:pt x="332587" y="173111"/>
                    <a:pt x="356183" y="150318"/>
                    <a:pt x="356183" y="122140"/>
                  </a:cubicBezTo>
                  <a:cubicBezTo>
                    <a:pt x="356183" y="94057"/>
                    <a:pt x="332587" y="71264"/>
                    <a:pt x="303502" y="71264"/>
                  </a:cubicBezTo>
                  <a:close/>
                  <a:moveTo>
                    <a:pt x="303502" y="0"/>
                  </a:moveTo>
                  <a:cubicBezTo>
                    <a:pt x="373326" y="0"/>
                    <a:pt x="429955" y="54723"/>
                    <a:pt x="429955" y="122140"/>
                  </a:cubicBezTo>
                  <a:cubicBezTo>
                    <a:pt x="429955" y="234181"/>
                    <a:pt x="303502" y="315639"/>
                    <a:pt x="303502" y="315639"/>
                  </a:cubicBezTo>
                  <a:cubicBezTo>
                    <a:pt x="303502" y="315639"/>
                    <a:pt x="177049" y="234181"/>
                    <a:pt x="177049" y="122140"/>
                  </a:cubicBezTo>
                  <a:cubicBezTo>
                    <a:pt x="177049" y="54723"/>
                    <a:pt x="233679" y="0"/>
                    <a:pt x="3035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5" name="is1ide-任意多边形: 形状 130">
              <a:extLst>
                <a:ext uri="{FF2B5EF4-FFF2-40B4-BE49-F238E27FC236}">
                  <a16:creationId xmlns:a16="http://schemas.microsoft.com/office/drawing/2014/main" id="{F07F5FF3-E465-459F-AE21-79A2C50F81C9}"/>
                </a:ext>
              </a:extLst>
            </p:cNvPr>
            <p:cNvSpPr/>
            <p:nvPr/>
          </p:nvSpPr>
          <p:spPr>
            <a:xfrm>
              <a:off x="7150638" y="2935564"/>
              <a:ext cx="217554" cy="261767"/>
            </a:xfrm>
            <a:custGeom>
              <a:avLst/>
              <a:gdLst>
                <a:gd name="connsiteX0" fmla="*/ 332115 w 495725"/>
                <a:gd name="connsiteY0" fmla="*/ 406679 h 596468"/>
                <a:gd name="connsiteX1" fmla="*/ 336123 w 495725"/>
                <a:gd name="connsiteY1" fmla="*/ 406679 h 596468"/>
                <a:gd name="connsiteX2" fmla="*/ 338349 w 495725"/>
                <a:gd name="connsiteY2" fmla="*/ 410235 h 596468"/>
                <a:gd name="connsiteX3" fmla="*/ 338349 w 495725"/>
                <a:gd name="connsiteY3" fmla="*/ 527575 h 596468"/>
                <a:gd name="connsiteX4" fmla="*/ 336568 w 495725"/>
                <a:gd name="connsiteY4" fmla="*/ 531131 h 596468"/>
                <a:gd name="connsiteX5" fmla="*/ 239492 w 495725"/>
                <a:gd name="connsiteY5" fmla="*/ 595579 h 596468"/>
                <a:gd name="connsiteX6" fmla="*/ 237266 w 495725"/>
                <a:gd name="connsiteY6" fmla="*/ 596468 h 596468"/>
                <a:gd name="connsiteX7" fmla="*/ 235485 w 495725"/>
                <a:gd name="connsiteY7" fmla="*/ 596024 h 596468"/>
                <a:gd name="connsiteX8" fmla="*/ 233258 w 495725"/>
                <a:gd name="connsiteY8" fmla="*/ 592468 h 596468"/>
                <a:gd name="connsiteX9" fmla="*/ 233258 w 495725"/>
                <a:gd name="connsiteY9" fmla="*/ 474683 h 596468"/>
                <a:gd name="connsiteX10" fmla="*/ 235039 w 495725"/>
                <a:gd name="connsiteY10" fmla="*/ 471572 h 596468"/>
                <a:gd name="connsiteX11" fmla="*/ 118890 w 495725"/>
                <a:gd name="connsiteY11" fmla="*/ 406679 h 596468"/>
                <a:gd name="connsiteX12" fmla="*/ 122895 w 495725"/>
                <a:gd name="connsiteY12" fmla="*/ 406679 h 596468"/>
                <a:gd name="connsiteX13" fmla="*/ 219905 w 495725"/>
                <a:gd name="connsiteY13" fmla="*/ 471572 h 596468"/>
                <a:gd name="connsiteX14" fmla="*/ 221685 w 495725"/>
                <a:gd name="connsiteY14" fmla="*/ 474683 h 596468"/>
                <a:gd name="connsiteX15" fmla="*/ 221685 w 495725"/>
                <a:gd name="connsiteY15" fmla="*/ 592468 h 596468"/>
                <a:gd name="connsiteX16" fmla="*/ 219460 w 495725"/>
                <a:gd name="connsiteY16" fmla="*/ 596024 h 596468"/>
                <a:gd name="connsiteX17" fmla="*/ 217680 w 495725"/>
                <a:gd name="connsiteY17" fmla="*/ 596468 h 596468"/>
                <a:gd name="connsiteX18" fmla="*/ 215455 w 495725"/>
                <a:gd name="connsiteY18" fmla="*/ 595579 h 596468"/>
                <a:gd name="connsiteX19" fmla="*/ 118445 w 495725"/>
                <a:gd name="connsiteY19" fmla="*/ 531131 h 596468"/>
                <a:gd name="connsiteX20" fmla="*/ 116665 w 495725"/>
                <a:gd name="connsiteY20" fmla="*/ 527575 h 596468"/>
                <a:gd name="connsiteX21" fmla="*/ 116665 w 495725"/>
                <a:gd name="connsiteY21" fmla="*/ 410235 h 596468"/>
                <a:gd name="connsiteX22" fmla="*/ 118890 w 495725"/>
                <a:gd name="connsiteY22" fmla="*/ 406679 h 596468"/>
                <a:gd name="connsiteX23" fmla="*/ 452717 w 495725"/>
                <a:gd name="connsiteY23" fmla="*/ 332007 h 596468"/>
                <a:gd name="connsiteX24" fmla="*/ 454942 w 495725"/>
                <a:gd name="connsiteY24" fmla="*/ 335563 h 596468"/>
                <a:gd name="connsiteX25" fmla="*/ 454942 w 495725"/>
                <a:gd name="connsiteY25" fmla="*/ 453358 h 596468"/>
                <a:gd name="connsiteX26" fmla="*/ 453162 w 495725"/>
                <a:gd name="connsiteY26" fmla="*/ 456469 h 596468"/>
                <a:gd name="connsiteX27" fmla="*/ 356152 w 495725"/>
                <a:gd name="connsiteY27" fmla="*/ 521367 h 596468"/>
                <a:gd name="connsiteX28" fmla="*/ 353927 w 495725"/>
                <a:gd name="connsiteY28" fmla="*/ 521812 h 596468"/>
                <a:gd name="connsiteX29" fmla="*/ 352147 w 495725"/>
                <a:gd name="connsiteY29" fmla="*/ 521367 h 596468"/>
                <a:gd name="connsiteX30" fmla="*/ 349922 w 495725"/>
                <a:gd name="connsiteY30" fmla="*/ 517811 h 596468"/>
                <a:gd name="connsiteX31" fmla="*/ 349922 w 495725"/>
                <a:gd name="connsiteY31" fmla="*/ 400461 h 596468"/>
                <a:gd name="connsiteX32" fmla="*/ 351702 w 495725"/>
                <a:gd name="connsiteY32" fmla="*/ 396905 h 596468"/>
                <a:gd name="connsiteX33" fmla="*/ 448712 w 495725"/>
                <a:gd name="connsiteY33" fmla="*/ 332451 h 596468"/>
                <a:gd name="connsiteX34" fmla="*/ 452717 w 495725"/>
                <a:gd name="connsiteY34" fmla="*/ 332007 h 596468"/>
                <a:gd name="connsiteX35" fmla="*/ 2226 w 495725"/>
                <a:gd name="connsiteY35" fmla="*/ 332007 h 596468"/>
                <a:gd name="connsiteX36" fmla="*/ 6234 w 495725"/>
                <a:gd name="connsiteY36" fmla="*/ 332451 h 596468"/>
                <a:gd name="connsiteX37" fmla="*/ 103310 w 495725"/>
                <a:gd name="connsiteY37" fmla="*/ 396905 h 596468"/>
                <a:gd name="connsiteX38" fmla="*/ 105091 w 495725"/>
                <a:gd name="connsiteY38" fmla="*/ 400461 h 596468"/>
                <a:gd name="connsiteX39" fmla="*/ 105091 w 495725"/>
                <a:gd name="connsiteY39" fmla="*/ 517811 h 596468"/>
                <a:gd name="connsiteX40" fmla="*/ 102864 w 495725"/>
                <a:gd name="connsiteY40" fmla="*/ 521367 h 596468"/>
                <a:gd name="connsiteX41" fmla="*/ 101083 w 495725"/>
                <a:gd name="connsiteY41" fmla="*/ 521812 h 596468"/>
                <a:gd name="connsiteX42" fmla="*/ 98857 w 495725"/>
                <a:gd name="connsiteY42" fmla="*/ 521367 h 596468"/>
                <a:gd name="connsiteX43" fmla="*/ 1781 w 495725"/>
                <a:gd name="connsiteY43" fmla="*/ 456469 h 596468"/>
                <a:gd name="connsiteX44" fmla="*/ 0 w 495725"/>
                <a:gd name="connsiteY44" fmla="*/ 453358 h 596468"/>
                <a:gd name="connsiteX45" fmla="*/ 0 w 495725"/>
                <a:gd name="connsiteY45" fmla="*/ 335563 h 596468"/>
                <a:gd name="connsiteX46" fmla="*/ 2226 w 495725"/>
                <a:gd name="connsiteY46" fmla="*/ 332007 h 596468"/>
                <a:gd name="connsiteX47" fmla="*/ 336123 w 495725"/>
                <a:gd name="connsiteY47" fmla="*/ 257350 h 596468"/>
                <a:gd name="connsiteX48" fmla="*/ 338349 w 495725"/>
                <a:gd name="connsiteY48" fmla="*/ 260906 h 596468"/>
                <a:gd name="connsiteX49" fmla="*/ 338349 w 495725"/>
                <a:gd name="connsiteY49" fmla="*/ 378701 h 596468"/>
                <a:gd name="connsiteX50" fmla="*/ 336568 w 495725"/>
                <a:gd name="connsiteY50" fmla="*/ 381812 h 596468"/>
                <a:gd name="connsiteX51" fmla="*/ 239492 w 495725"/>
                <a:gd name="connsiteY51" fmla="*/ 446710 h 596468"/>
                <a:gd name="connsiteX52" fmla="*/ 237266 w 495725"/>
                <a:gd name="connsiteY52" fmla="*/ 447155 h 596468"/>
                <a:gd name="connsiteX53" fmla="*/ 235485 w 495725"/>
                <a:gd name="connsiteY53" fmla="*/ 446710 h 596468"/>
                <a:gd name="connsiteX54" fmla="*/ 233258 w 495725"/>
                <a:gd name="connsiteY54" fmla="*/ 443599 h 596468"/>
                <a:gd name="connsiteX55" fmla="*/ 233258 w 495725"/>
                <a:gd name="connsiteY55" fmla="*/ 320025 h 596468"/>
                <a:gd name="connsiteX56" fmla="*/ 235039 w 495725"/>
                <a:gd name="connsiteY56" fmla="*/ 316469 h 596468"/>
                <a:gd name="connsiteX57" fmla="*/ 332115 w 495725"/>
                <a:gd name="connsiteY57" fmla="*/ 257794 h 596468"/>
                <a:gd name="connsiteX58" fmla="*/ 336123 w 495725"/>
                <a:gd name="connsiteY58" fmla="*/ 257350 h 596468"/>
                <a:gd name="connsiteX59" fmla="*/ 118890 w 495725"/>
                <a:gd name="connsiteY59" fmla="*/ 257350 h 596468"/>
                <a:gd name="connsiteX60" fmla="*/ 122895 w 495725"/>
                <a:gd name="connsiteY60" fmla="*/ 257794 h 596468"/>
                <a:gd name="connsiteX61" fmla="*/ 219905 w 495725"/>
                <a:gd name="connsiteY61" fmla="*/ 316469 h 596468"/>
                <a:gd name="connsiteX62" fmla="*/ 221685 w 495725"/>
                <a:gd name="connsiteY62" fmla="*/ 320025 h 596468"/>
                <a:gd name="connsiteX63" fmla="*/ 221685 w 495725"/>
                <a:gd name="connsiteY63" fmla="*/ 443599 h 596468"/>
                <a:gd name="connsiteX64" fmla="*/ 219460 w 495725"/>
                <a:gd name="connsiteY64" fmla="*/ 446710 h 596468"/>
                <a:gd name="connsiteX65" fmla="*/ 217680 w 495725"/>
                <a:gd name="connsiteY65" fmla="*/ 447155 h 596468"/>
                <a:gd name="connsiteX66" fmla="*/ 215455 w 495725"/>
                <a:gd name="connsiteY66" fmla="*/ 446710 h 596468"/>
                <a:gd name="connsiteX67" fmla="*/ 118445 w 495725"/>
                <a:gd name="connsiteY67" fmla="*/ 381812 h 596468"/>
                <a:gd name="connsiteX68" fmla="*/ 116665 w 495725"/>
                <a:gd name="connsiteY68" fmla="*/ 378701 h 596468"/>
                <a:gd name="connsiteX69" fmla="*/ 116665 w 495725"/>
                <a:gd name="connsiteY69" fmla="*/ 260906 h 596468"/>
                <a:gd name="connsiteX70" fmla="*/ 118890 w 495725"/>
                <a:gd name="connsiteY70" fmla="*/ 257350 h 596468"/>
                <a:gd name="connsiteX71" fmla="*/ 222592 w 495725"/>
                <a:gd name="connsiteY71" fmla="*/ 188908 h 596468"/>
                <a:gd name="connsiteX72" fmla="*/ 226600 w 495725"/>
                <a:gd name="connsiteY72" fmla="*/ 188908 h 596468"/>
                <a:gd name="connsiteX73" fmla="*/ 322334 w 495725"/>
                <a:gd name="connsiteY73" fmla="*/ 240015 h 596468"/>
                <a:gd name="connsiteX74" fmla="*/ 324560 w 495725"/>
                <a:gd name="connsiteY74" fmla="*/ 243570 h 596468"/>
                <a:gd name="connsiteX75" fmla="*/ 322334 w 495725"/>
                <a:gd name="connsiteY75" fmla="*/ 246681 h 596468"/>
                <a:gd name="connsiteX76" fmla="*/ 227936 w 495725"/>
                <a:gd name="connsiteY76" fmla="*/ 300898 h 596468"/>
                <a:gd name="connsiteX77" fmla="*/ 226154 w 495725"/>
                <a:gd name="connsiteY77" fmla="*/ 301342 h 596468"/>
                <a:gd name="connsiteX78" fmla="*/ 223928 w 495725"/>
                <a:gd name="connsiteY78" fmla="*/ 300898 h 596468"/>
                <a:gd name="connsiteX79" fmla="*/ 127749 w 495725"/>
                <a:gd name="connsiteY79" fmla="*/ 247125 h 596468"/>
                <a:gd name="connsiteX80" fmla="*/ 125523 w 495725"/>
                <a:gd name="connsiteY80" fmla="*/ 243570 h 596468"/>
                <a:gd name="connsiteX81" fmla="*/ 127749 w 495725"/>
                <a:gd name="connsiteY81" fmla="*/ 240459 h 596468"/>
                <a:gd name="connsiteX82" fmla="*/ 448729 w 495725"/>
                <a:gd name="connsiteY82" fmla="*/ 183137 h 596468"/>
                <a:gd name="connsiteX83" fmla="*/ 452734 w 495725"/>
                <a:gd name="connsiteY83" fmla="*/ 183137 h 596468"/>
                <a:gd name="connsiteX84" fmla="*/ 454514 w 495725"/>
                <a:gd name="connsiteY84" fmla="*/ 186248 h 596468"/>
                <a:gd name="connsiteX85" fmla="*/ 454514 w 495725"/>
                <a:gd name="connsiteY85" fmla="*/ 304033 h 596468"/>
                <a:gd name="connsiteX86" fmla="*/ 453179 w 495725"/>
                <a:gd name="connsiteY86" fmla="*/ 307144 h 596468"/>
                <a:gd name="connsiteX87" fmla="*/ 356164 w 495725"/>
                <a:gd name="connsiteY87" fmla="*/ 372037 h 596468"/>
                <a:gd name="connsiteX88" fmla="*/ 353939 w 495725"/>
                <a:gd name="connsiteY88" fmla="*/ 372926 h 596468"/>
                <a:gd name="connsiteX89" fmla="*/ 352158 w 495725"/>
                <a:gd name="connsiteY89" fmla="*/ 372482 h 596468"/>
                <a:gd name="connsiteX90" fmla="*/ 349933 w 495725"/>
                <a:gd name="connsiteY90" fmla="*/ 368926 h 596468"/>
                <a:gd name="connsiteX91" fmla="*/ 347708 w 495725"/>
                <a:gd name="connsiteY91" fmla="*/ 249363 h 596468"/>
                <a:gd name="connsiteX92" fmla="*/ 349488 w 495725"/>
                <a:gd name="connsiteY92" fmla="*/ 245807 h 596468"/>
                <a:gd name="connsiteX93" fmla="*/ 2226 w 495725"/>
                <a:gd name="connsiteY93" fmla="*/ 183137 h 596468"/>
                <a:gd name="connsiteX94" fmla="*/ 6234 w 495725"/>
                <a:gd name="connsiteY94" fmla="*/ 183137 h 596468"/>
                <a:gd name="connsiteX95" fmla="*/ 103310 w 495725"/>
                <a:gd name="connsiteY95" fmla="*/ 248030 h 596468"/>
                <a:gd name="connsiteX96" fmla="*/ 105091 w 495725"/>
                <a:gd name="connsiteY96" fmla="*/ 251141 h 596468"/>
                <a:gd name="connsiteX97" fmla="*/ 105091 w 495725"/>
                <a:gd name="connsiteY97" fmla="*/ 368926 h 596468"/>
                <a:gd name="connsiteX98" fmla="*/ 102864 w 495725"/>
                <a:gd name="connsiteY98" fmla="*/ 372482 h 596468"/>
                <a:gd name="connsiteX99" fmla="*/ 101083 w 495725"/>
                <a:gd name="connsiteY99" fmla="*/ 372926 h 596468"/>
                <a:gd name="connsiteX100" fmla="*/ 98857 w 495725"/>
                <a:gd name="connsiteY100" fmla="*/ 372037 h 596468"/>
                <a:gd name="connsiteX101" fmla="*/ 1781 w 495725"/>
                <a:gd name="connsiteY101" fmla="*/ 307144 h 596468"/>
                <a:gd name="connsiteX102" fmla="*/ 0 w 495725"/>
                <a:gd name="connsiteY102" fmla="*/ 304033 h 596468"/>
                <a:gd name="connsiteX103" fmla="*/ 0 w 495725"/>
                <a:gd name="connsiteY103" fmla="*/ 186248 h 596468"/>
                <a:gd name="connsiteX104" fmla="*/ 2226 w 495725"/>
                <a:gd name="connsiteY104" fmla="*/ 183137 h 596468"/>
                <a:gd name="connsiteX105" fmla="*/ 116225 w 495725"/>
                <a:gd name="connsiteY105" fmla="*/ 119125 h 596468"/>
                <a:gd name="connsiteX106" fmla="*/ 120231 w 495725"/>
                <a:gd name="connsiteY106" fmla="*/ 119125 h 596468"/>
                <a:gd name="connsiteX107" fmla="*/ 211044 w 495725"/>
                <a:gd name="connsiteY107" fmla="*/ 172913 h 596468"/>
                <a:gd name="connsiteX108" fmla="*/ 212825 w 495725"/>
                <a:gd name="connsiteY108" fmla="*/ 176469 h 596468"/>
                <a:gd name="connsiteX109" fmla="*/ 211044 w 495725"/>
                <a:gd name="connsiteY109" fmla="*/ 180025 h 596468"/>
                <a:gd name="connsiteX110" fmla="*/ 109102 w 495725"/>
                <a:gd name="connsiteY110" fmla="*/ 233813 h 596468"/>
                <a:gd name="connsiteX111" fmla="*/ 107321 w 495725"/>
                <a:gd name="connsiteY111" fmla="*/ 234258 h 596468"/>
                <a:gd name="connsiteX112" fmla="*/ 105095 w 495725"/>
                <a:gd name="connsiteY112" fmla="*/ 233813 h 596468"/>
                <a:gd name="connsiteX113" fmla="*/ 14282 w 495725"/>
                <a:gd name="connsiteY113" fmla="*/ 176025 h 596468"/>
                <a:gd name="connsiteX114" fmla="*/ 12502 w 495725"/>
                <a:gd name="connsiteY114" fmla="*/ 172469 h 596468"/>
                <a:gd name="connsiteX115" fmla="*/ 14728 w 495725"/>
                <a:gd name="connsiteY115" fmla="*/ 169357 h 596468"/>
                <a:gd name="connsiteX116" fmla="*/ 229716 w 495725"/>
                <a:gd name="connsiteY116" fmla="*/ 67116 h 596468"/>
                <a:gd name="connsiteX117" fmla="*/ 233279 w 495725"/>
                <a:gd name="connsiteY117" fmla="*/ 67116 h 596468"/>
                <a:gd name="connsiteX118" fmla="*/ 322334 w 495725"/>
                <a:gd name="connsiteY118" fmla="*/ 111117 h 596468"/>
                <a:gd name="connsiteX119" fmla="*/ 324560 w 495725"/>
                <a:gd name="connsiteY119" fmla="*/ 114673 h 596468"/>
                <a:gd name="connsiteX120" fmla="*/ 322334 w 495725"/>
                <a:gd name="connsiteY120" fmla="*/ 118229 h 596468"/>
                <a:gd name="connsiteX121" fmla="*/ 226154 w 495725"/>
                <a:gd name="connsiteY121" fmla="*/ 170231 h 596468"/>
                <a:gd name="connsiteX122" fmla="*/ 224373 w 495725"/>
                <a:gd name="connsiteY122" fmla="*/ 170675 h 596468"/>
                <a:gd name="connsiteX123" fmla="*/ 222591 w 495725"/>
                <a:gd name="connsiteY123" fmla="*/ 170231 h 596468"/>
                <a:gd name="connsiteX124" fmla="*/ 133536 w 495725"/>
                <a:gd name="connsiteY124" fmla="*/ 118229 h 596468"/>
                <a:gd name="connsiteX125" fmla="*/ 131755 w 495725"/>
                <a:gd name="connsiteY125" fmla="*/ 114673 h 596468"/>
                <a:gd name="connsiteX126" fmla="*/ 133981 w 495725"/>
                <a:gd name="connsiteY126" fmla="*/ 111562 h 596468"/>
                <a:gd name="connsiteX127" fmla="*/ 491427 w 495725"/>
                <a:gd name="connsiteY127" fmla="*/ 0 h 596468"/>
                <a:gd name="connsiteX128" fmla="*/ 494988 w 495725"/>
                <a:gd name="connsiteY128" fmla="*/ 1777 h 596468"/>
                <a:gd name="connsiteX129" fmla="*/ 495433 w 495725"/>
                <a:gd name="connsiteY129" fmla="*/ 5777 h 596468"/>
                <a:gd name="connsiteX130" fmla="*/ 447805 w 495725"/>
                <a:gd name="connsiteY130" fmla="*/ 103095 h 596468"/>
                <a:gd name="connsiteX131" fmla="*/ 444689 w 495725"/>
                <a:gd name="connsiteY131" fmla="*/ 105317 h 596468"/>
                <a:gd name="connsiteX132" fmla="*/ 334744 w 495725"/>
                <a:gd name="connsiteY132" fmla="*/ 115093 h 596468"/>
                <a:gd name="connsiteX133" fmla="*/ 334298 w 495725"/>
                <a:gd name="connsiteY133" fmla="*/ 115093 h 596468"/>
                <a:gd name="connsiteX134" fmla="*/ 330737 w 495725"/>
                <a:gd name="connsiteY134" fmla="*/ 113315 h 596468"/>
                <a:gd name="connsiteX135" fmla="*/ 330737 w 495725"/>
                <a:gd name="connsiteY135" fmla="*/ 109316 h 596468"/>
                <a:gd name="connsiteX136" fmla="*/ 380146 w 495725"/>
                <a:gd name="connsiteY136" fmla="*/ 13776 h 596468"/>
                <a:gd name="connsiteX137" fmla="*/ 383262 w 495725"/>
                <a:gd name="connsiteY137" fmla="*/ 11554 h 59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495725" h="596468">
                  <a:moveTo>
                    <a:pt x="332115" y="406679"/>
                  </a:moveTo>
                  <a:cubicBezTo>
                    <a:pt x="333451" y="405790"/>
                    <a:pt x="334787" y="405790"/>
                    <a:pt x="336123" y="406679"/>
                  </a:cubicBezTo>
                  <a:cubicBezTo>
                    <a:pt x="337459" y="407123"/>
                    <a:pt x="338349" y="408457"/>
                    <a:pt x="338349" y="410235"/>
                  </a:cubicBezTo>
                  <a:lnTo>
                    <a:pt x="338349" y="527575"/>
                  </a:lnTo>
                  <a:cubicBezTo>
                    <a:pt x="338349" y="528908"/>
                    <a:pt x="337459" y="530242"/>
                    <a:pt x="336568" y="531131"/>
                  </a:cubicBezTo>
                  <a:lnTo>
                    <a:pt x="239492" y="595579"/>
                  </a:lnTo>
                  <a:cubicBezTo>
                    <a:pt x="238602" y="596024"/>
                    <a:pt x="238157" y="596468"/>
                    <a:pt x="237266" y="596468"/>
                  </a:cubicBezTo>
                  <a:cubicBezTo>
                    <a:pt x="236375" y="596468"/>
                    <a:pt x="235930" y="596468"/>
                    <a:pt x="235485" y="596024"/>
                  </a:cubicBezTo>
                  <a:cubicBezTo>
                    <a:pt x="234149" y="595135"/>
                    <a:pt x="233258" y="593801"/>
                    <a:pt x="233258" y="592468"/>
                  </a:cubicBezTo>
                  <a:lnTo>
                    <a:pt x="233258" y="474683"/>
                  </a:lnTo>
                  <a:cubicBezTo>
                    <a:pt x="233258" y="473350"/>
                    <a:pt x="233704" y="472461"/>
                    <a:pt x="235039" y="471572"/>
                  </a:cubicBezTo>
                  <a:close/>
                  <a:moveTo>
                    <a:pt x="118890" y="406679"/>
                  </a:moveTo>
                  <a:cubicBezTo>
                    <a:pt x="120225" y="405790"/>
                    <a:pt x="121560" y="405790"/>
                    <a:pt x="122895" y="406679"/>
                  </a:cubicBezTo>
                  <a:lnTo>
                    <a:pt x="219905" y="471572"/>
                  </a:lnTo>
                  <a:cubicBezTo>
                    <a:pt x="220795" y="472461"/>
                    <a:pt x="221685" y="473350"/>
                    <a:pt x="221685" y="474683"/>
                  </a:cubicBezTo>
                  <a:lnTo>
                    <a:pt x="221685" y="592468"/>
                  </a:lnTo>
                  <a:cubicBezTo>
                    <a:pt x="221685" y="593801"/>
                    <a:pt x="220795" y="595135"/>
                    <a:pt x="219460" y="596024"/>
                  </a:cubicBezTo>
                  <a:cubicBezTo>
                    <a:pt x="219015" y="596468"/>
                    <a:pt x="218125" y="596468"/>
                    <a:pt x="217680" y="596468"/>
                  </a:cubicBezTo>
                  <a:cubicBezTo>
                    <a:pt x="216790" y="596468"/>
                    <a:pt x="216345" y="596024"/>
                    <a:pt x="215455" y="595579"/>
                  </a:cubicBezTo>
                  <a:lnTo>
                    <a:pt x="118445" y="531131"/>
                  </a:lnTo>
                  <a:cubicBezTo>
                    <a:pt x="117555" y="530242"/>
                    <a:pt x="116665" y="528908"/>
                    <a:pt x="116665" y="527575"/>
                  </a:cubicBezTo>
                  <a:lnTo>
                    <a:pt x="116665" y="410235"/>
                  </a:lnTo>
                  <a:cubicBezTo>
                    <a:pt x="116665" y="408457"/>
                    <a:pt x="117555" y="407123"/>
                    <a:pt x="118890" y="406679"/>
                  </a:cubicBezTo>
                  <a:close/>
                  <a:moveTo>
                    <a:pt x="452717" y="332007"/>
                  </a:moveTo>
                  <a:cubicBezTo>
                    <a:pt x="454052" y="332896"/>
                    <a:pt x="454497" y="334229"/>
                    <a:pt x="454942" y="335563"/>
                  </a:cubicBezTo>
                  <a:lnTo>
                    <a:pt x="454942" y="453358"/>
                  </a:lnTo>
                  <a:cubicBezTo>
                    <a:pt x="454942" y="454691"/>
                    <a:pt x="454052" y="455580"/>
                    <a:pt x="453162" y="456469"/>
                  </a:cubicBezTo>
                  <a:lnTo>
                    <a:pt x="356152" y="521367"/>
                  </a:lnTo>
                  <a:cubicBezTo>
                    <a:pt x="355262" y="521812"/>
                    <a:pt x="354372" y="521812"/>
                    <a:pt x="353927" y="521812"/>
                  </a:cubicBezTo>
                  <a:cubicBezTo>
                    <a:pt x="353037" y="521812"/>
                    <a:pt x="352592" y="521812"/>
                    <a:pt x="352147" y="521367"/>
                  </a:cubicBezTo>
                  <a:cubicBezTo>
                    <a:pt x="350812" y="520923"/>
                    <a:pt x="349922" y="519589"/>
                    <a:pt x="349922" y="517811"/>
                  </a:cubicBezTo>
                  <a:lnTo>
                    <a:pt x="349922" y="400461"/>
                  </a:lnTo>
                  <a:cubicBezTo>
                    <a:pt x="349922" y="399127"/>
                    <a:pt x="350367" y="397794"/>
                    <a:pt x="351702" y="396905"/>
                  </a:cubicBezTo>
                  <a:lnTo>
                    <a:pt x="448712" y="332451"/>
                  </a:lnTo>
                  <a:cubicBezTo>
                    <a:pt x="449602" y="331562"/>
                    <a:pt x="451382" y="331562"/>
                    <a:pt x="452717" y="332007"/>
                  </a:cubicBezTo>
                  <a:close/>
                  <a:moveTo>
                    <a:pt x="2226" y="332007"/>
                  </a:moveTo>
                  <a:cubicBezTo>
                    <a:pt x="3562" y="331562"/>
                    <a:pt x="4898" y="331562"/>
                    <a:pt x="6234" y="332451"/>
                  </a:cubicBezTo>
                  <a:lnTo>
                    <a:pt x="103310" y="396905"/>
                  </a:lnTo>
                  <a:cubicBezTo>
                    <a:pt x="104200" y="397794"/>
                    <a:pt x="105091" y="399127"/>
                    <a:pt x="105091" y="400461"/>
                  </a:cubicBezTo>
                  <a:lnTo>
                    <a:pt x="105091" y="517811"/>
                  </a:lnTo>
                  <a:cubicBezTo>
                    <a:pt x="105091" y="519589"/>
                    <a:pt x="104200" y="520923"/>
                    <a:pt x="102864" y="521367"/>
                  </a:cubicBezTo>
                  <a:cubicBezTo>
                    <a:pt x="102419" y="521812"/>
                    <a:pt x="101974" y="521812"/>
                    <a:pt x="101083" y="521812"/>
                  </a:cubicBezTo>
                  <a:cubicBezTo>
                    <a:pt x="100192" y="521812"/>
                    <a:pt x="99747" y="521812"/>
                    <a:pt x="98857" y="521367"/>
                  </a:cubicBezTo>
                  <a:lnTo>
                    <a:pt x="1781" y="456469"/>
                  </a:lnTo>
                  <a:cubicBezTo>
                    <a:pt x="890" y="455580"/>
                    <a:pt x="0" y="454691"/>
                    <a:pt x="0" y="453358"/>
                  </a:cubicBezTo>
                  <a:lnTo>
                    <a:pt x="0" y="335563"/>
                  </a:lnTo>
                  <a:cubicBezTo>
                    <a:pt x="0" y="334229"/>
                    <a:pt x="890" y="332896"/>
                    <a:pt x="2226" y="332007"/>
                  </a:cubicBezTo>
                  <a:close/>
                  <a:moveTo>
                    <a:pt x="336123" y="257350"/>
                  </a:moveTo>
                  <a:cubicBezTo>
                    <a:pt x="337459" y="258239"/>
                    <a:pt x="338349" y="259572"/>
                    <a:pt x="338349" y="260906"/>
                  </a:cubicBezTo>
                  <a:lnTo>
                    <a:pt x="338349" y="378701"/>
                  </a:lnTo>
                  <a:cubicBezTo>
                    <a:pt x="338349" y="380034"/>
                    <a:pt x="337459" y="381368"/>
                    <a:pt x="336568" y="381812"/>
                  </a:cubicBezTo>
                  <a:lnTo>
                    <a:pt x="239492" y="446710"/>
                  </a:lnTo>
                  <a:cubicBezTo>
                    <a:pt x="238602" y="447155"/>
                    <a:pt x="238157" y="447155"/>
                    <a:pt x="237266" y="447155"/>
                  </a:cubicBezTo>
                  <a:cubicBezTo>
                    <a:pt x="236375" y="447155"/>
                    <a:pt x="235930" y="447155"/>
                    <a:pt x="235485" y="446710"/>
                  </a:cubicBezTo>
                  <a:cubicBezTo>
                    <a:pt x="234149" y="446266"/>
                    <a:pt x="233258" y="444932"/>
                    <a:pt x="233258" y="443599"/>
                  </a:cubicBezTo>
                  <a:lnTo>
                    <a:pt x="233258" y="320025"/>
                  </a:lnTo>
                  <a:cubicBezTo>
                    <a:pt x="233258" y="318247"/>
                    <a:pt x="234149" y="317358"/>
                    <a:pt x="235039" y="316469"/>
                  </a:cubicBezTo>
                  <a:lnTo>
                    <a:pt x="332115" y="257794"/>
                  </a:lnTo>
                  <a:cubicBezTo>
                    <a:pt x="333451" y="256905"/>
                    <a:pt x="334787" y="256905"/>
                    <a:pt x="336123" y="257350"/>
                  </a:cubicBezTo>
                  <a:close/>
                  <a:moveTo>
                    <a:pt x="118890" y="257350"/>
                  </a:moveTo>
                  <a:cubicBezTo>
                    <a:pt x="120225" y="256905"/>
                    <a:pt x="121560" y="256905"/>
                    <a:pt x="122895" y="257794"/>
                  </a:cubicBezTo>
                  <a:lnTo>
                    <a:pt x="219905" y="316469"/>
                  </a:lnTo>
                  <a:cubicBezTo>
                    <a:pt x="220795" y="317358"/>
                    <a:pt x="221685" y="318247"/>
                    <a:pt x="221685" y="320025"/>
                  </a:cubicBezTo>
                  <a:lnTo>
                    <a:pt x="221685" y="443599"/>
                  </a:lnTo>
                  <a:cubicBezTo>
                    <a:pt x="221685" y="444932"/>
                    <a:pt x="220795" y="446266"/>
                    <a:pt x="219460" y="446710"/>
                  </a:cubicBezTo>
                  <a:cubicBezTo>
                    <a:pt x="219015" y="447155"/>
                    <a:pt x="218125" y="447155"/>
                    <a:pt x="217680" y="447155"/>
                  </a:cubicBezTo>
                  <a:cubicBezTo>
                    <a:pt x="216790" y="447155"/>
                    <a:pt x="216345" y="447155"/>
                    <a:pt x="215455" y="446710"/>
                  </a:cubicBezTo>
                  <a:lnTo>
                    <a:pt x="118445" y="381812"/>
                  </a:lnTo>
                  <a:cubicBezTo>
                    <a:pt x="117555" y="381368"/>
                    <a:pt x="116665" y="380034"/>
                    <a:pt x="116665" y="378701"/>
                  </a:cubicBezTo>
                  <a:lnTo>
                    <a:pt x="116665" y="260906"/>
                  </a:lnTo>
                  <a:cubicBezTo>
                    <a:pt x="116665" y="259572"/>
                    <a:pt x="117555" y="258239"/>
                    <a:pt x="118890" y="257350"/>
                  </a:cubicBezTo>
                  <a:close/>
                  <a:moveTo>
                    <a:pt x="222592" y="188908"/>
                  </a:moveTo>
                  <a:cubicBezTo>
                    <a:pt x="223928" y="188464"/>
                    <a:pt x="225264" y="188464"/>
                    <a:pt x="226600" y="188908"/>
                  </a:cubicBezTo>
                  <a:lnTo>
                    <a:pt x="322334" y="240015"/>
                  </a:lnTo>
                  <a:cubicBezTo>
                    <a:pt x="323670" y="240459"/>
                    <a:pt x="324560" y="241792"/>
                    <a:pt x="324560" y="243570"/>
                  </a:cubicBezTo>
                  <a:cubicBezTo>
                    <a:pt x="324560" y="244903"/>
                    <a:pt x="323670" y="246236"/>
                    <a:pt x="322334" y="246681"/>
                  </a:cubicBezTo>
                  <a:lnTo>
                    <a:pt x="227936" y="300898"/>
                  </a:lnTo>
                  <a:cubicBezTo>
                    <a:pt x="227490" y="301342"/>
                    <a:pt x="226600" y="301342"/>
                    <a:pt x="226154" y="301342"/>
                  </a:cubicBezTo>
                  <a:cubicBezTo>
                    <a:pt x="225264" y="301342"/>
                    <a:pt x="224819" y="301342"/>
                    <a:pt x="223928" y="300898"/>
                  </a:cubicBezTo>
                  <a:lnTo>
                    <a:pt x="127749" y="247125"/>
                  </a:lnTo>
                  <a:cubicBezTo>
                    <a:pt x="126413" y="246236"/>
                    <a:pt x="125523" y="244903"/>
                    <a:pt x="125523" y="243570"/>
                  </a:cubicBezTo>
                  <a:cubicBezTo>
                    <a:pt x="125523" y="242237"/>
                    <a:pt x="126413" y="240903"/>
                    <a:pt x="127749" y="240459"/>
                  </a:cubicBezTo>
                  <a:close/>
                  <a:moveTo>
                    <a:pt x="448729" y="183137"/>
                  </a:moveTo>
                  <a:cubicBezTo>
                    <a:pt x="450064" y="182248"/>
                    <a:pt x="451399" y="182248"/>
                    <a:pt x="452734" y="183137"/>
                  </a:cubicBezTo>
                  <a:cubicBezTo>
                    <a:pt x="454069" y="183581"/>
                    <a:pt x="454514" y="184915"/>
                    <a:pt x="454514" y="186248"/>
                  </a:cubicBezTo>
                  <a:lnTo>
                    <a:pt x="454514" y="304033"/>
                  </a:lnTo>
                  <a:cubicBezTo>
                    <a:pt x="454514" y="305366"/>
                    <a:pt x="454069" y="306700"/>
                    <a:pt x="453179" y="307144"/>
                  </a:cubicBezTo>
                  <a:lnTo>
                    <a:pt x="356164" y="372037"/>
                  </a:lnTo>
                  <a:cubicBezTo>
                    <a:pt x="355274" y="372482"/>
                    <a:pt x="354384" y="372926"/>
                    <a:pt x="353939" y="372926"/>
                  </a:cubicBezTo>
                  <a:cubicBezTo>
                    <a:pt x="353049" y="372926"/>
                    <a:pt x="352604" y="372482"/>
                    <a:pt x="352158" y="372482"/>
                  </a:cubicBezTo>
                  <a:cubicBezTo>
                    <a:pt x="350823" y="371593"/>
                    <a:pt x="349933" y="370259"/>
                    <a:pt x="349933" y="368926"/>
                  </a:cubicBezTo>
                  <a:lnTo>
                    <a:pt x="347708" y="249363"/>
                  </a:lnTo>
                  <a:cubicBezTo>
                    <a:pt x="347708" y="248030"/>
                    <a:pt x="348153" y="246696"/>
                    <a:pt x="349488" y="245807"/>
                  </a:cubicBezTo>
                  <a:close/>
                  <a:moveTo>
                    <a:pt x="2226" y="183137"/>
                  </a:moveTo>
                  <a:cubicBezTo>
                    <a:pt x="3562" y="182248"/>
                    <a:pt x="4898" y="182248"/>
                    <a:pt x="6234" y="183137"/>
                  </a:cubicBezTo>
                  <a:lnTo>
                    <a:pt x="103310" y="248030"/>
                  </a:lnTo>
                  <a:cubicBezTo>
                    <a:pt x="104200" y="248474"/>
                    <a:pt x="105091" y="249808"/>
                    <a:pt x="105091" y="251141"/>
                  </a:cubicBezTo>
                  <a:lnTo>
                    <a:pt x="105091" y="368926"/>
                  </a:lnTo>
                  <a:cubicBezTo>
                    <a:pt x="105091" y="370259"/>
                    <a:pt x="104200" y="371593"/>
                    <a:pt x="102864" y="372482"/>
                  </a:cubicBezTo>
                  <a:cubicBezTo>
                    <a:pt x="102419" y="372482"/>
                    <a:pt x="101974" y="372926"/>
                    <a:pt x="101083" y="372926"/>
                  </a:cubicBezTo>
                  <a:cubicBezTo>
                    <a:pt x="100192" y="372926"/>
                    <a:pt x="99747" y="372482"/>
                    <a:pt x="98857" y="372037"/>
                  </a:cubicBezTo>
                  <a:lnTo>
                    <a:pt x="1781" y="307144"/>
                  </a:lnTo>
                  <a:cubicBezTo>
                    <a:pt x="890" y="306700"/>
                    <a:pt x="0" y="305366"/>
                    <a:pt x="0" y="304033"/>
                  </a:cubicBezTo>
                  <a:lnTo>
                    <a:pt x="0" y="186248"/>
                  </a:lnTo>
                  <a:cubicBezTo>
                    <a:pt x="0" y="184915"/>
                    <a:pt x="890" y="183581"/>
                    <a:pt x="2226" y="183137"/>
                  </a:cubicBezTo>
                  <a:close/>
                  <a:moveTo>
                    <a:pt x="116225" y="119125"/>
                  </a:moveTo>
                  <a:cubicBezTo>
                    <a:pt x="117560" y="118236"/>
                    <a:pt x="118896" y="118236"/>
                    <a:pt x="120231" y="119125"/>
                  </a:cubicBezTo>
                  <a:lnTo>
                    <a:pt x="211044" y="172913"/>
                  </a:lnTo>
                  <a:cubicBezTo>
                    <a:pt x="212380" y="173802"/>
                    <a:pt x="212825" y="175136"/>
                    <a:pt x="212825" y="176469"/>
                  </a:cubicBezTo>
                  <a:cubicBezTo>
                    <a:pt x="212825" y="177803"/>
                    <a:pt x="212380" y="179136"/>
                    <a:pt x="211044" y="180025"/>
                  </a:cubicBezTo>
                  <a:lnTo>
                    <a:pt x="109102" y="233813"/>
                  </a:lnTo>
                  <a:cubicBezTo>
                    <a:pt x="108657" y="234258"/>
                    <a:pt x="107766" y="234258"/>
                    <a:pt x="107321" y="234258"/>
                  </a:cubicBezTo>
                  <a:cubicBezTo>
                    <a:pt x="106431" y="234258"/>
                    <a:pt x="105541" y="234258"/>
                    <a:pt x="105095" y="233813"/>
                  </a:cubicBezTo>
                  <a:lnTo>
                    <a:pt x="14282" y="176025"/>
                  </a:lnTo>
                  <a:cubicBezTo>
                    <a:pt x="13392" y="175580"/>
                    <a:pt x="12502" y="174247"/>
                    <a:pt x="12502" y="172469"/>
                  </a:cubicBezTo>
                  <a:cubicBezTo>
                    <a:pt x="12502" y="171135"/>
                    <a:pt x="13392" y="169801"/>
                    <a:pt x="14728" y="169357"/>
                  </a:cubicBezTo>
                  <a:close/>
                  <a:moveTo>
                    <a:pt x="229716" y="67116"/>
                  </a:moveTo>
                  <a:cubicBezTo>
                    <a:pt x="230606" y="66227"/>
                    <a:pt x="231942" y="66227"/>
                    <a:pt x="233279" y="67116"/>
                  </a:cubicBezTo>
                  <a:lnTo>
                    <a:pt x="322334" y="111117"/>
                  </a:lnTo>
                  <a:cubicBezTo>
                    <a:pt x="323670" y="112006"/>
                    <a:pt x="324560" y="112895"/>
                    <a:pt x="324560" y="114673"/>
                  </a:cubicBezTo>
                  <a:cubicBezTo>
                    <a:pt x="324560" y="116006"/>
                    <a:pt x="323670" y="117340"/>
                    <a:pt x="322334" y="118229"/>
                  </a:cubicBezTo>
                  <a:lnTo>
                    <a:pt x="226154" y="170231"/>
                  </a:lnTo>
                  <a:cubicBezTo>
                    <a:pt x="225708" y="170231"/>
                    <a:pt x="225263" y="170675"/>
                    <a:pt x="224373" y="170675"/>
                  </a:cubicBezTo>
                  <a:cubicBezTo>
                    <a:pt x="223927" y="170675"/>
                    <a:pt x="223037" y="170231"/>
                    <a:pt x="222591" y="170231"/>
                  </a:cubicBezTo>
                  <a:lnTo>
                    <a:pt x="133536" y="118229"/>
                  </a:lnTo>
                  <a:cubicBezTo>
                    <a:pt x="132200" y="117784"/>
                    <a:pt x="131310" y="116006"/>
                    <a:pt x="131755" y="114673"/>
                  </a:cubicBezTo>
                  <a:cubicBezTo>
                    <a:pt x="131755" y="113340"/>
                    <a:pt x="132646" y="112006"/>
                    <a:pt x="133981" y="111562"/>
                  </a:cubicBezTo>
                  <a:close/>
                  <a:moveTo>
                    <a:pt x="491427" y="0"/>
                  </a:moveTo>
                  <a:cubicBezTo>
                    <a:pt x="492762" y="0"/>
                    <a:pt x="494098" y="444"/>
                    <a:pt x="494988" y="1777"/>
                  </a:cubicBezTo>
                  <a:cubicBezTo>
                    <a:pt x="495878" y="2666"/>
                    <a:pt x="495878" y="4444"/>
                    <a:pt x="495433" y="5777"/>
                  </a:cubicBezTo>
                  <a:lnTo>
                    <a:pt x="447805" y="103095"/>
                  </a:lnTo>
                  <a:cubicBezTo>
                    <a:pt x="446915" y="104428"/>
                    <a:pt x="446024" y="105317"/>
                    <a:pt x="444689" y="105317"/>
                  </a:cubicBezTo>
                  <a:lnTo>
                    <a:pt x="334744" y="115093"/>
                  </a:lnTo>
                  <a:cubicBezTo>
                    <a:pt x="334298" y="115093"/>
                    <a:pt x="334298" y="115093"/>
                    <a:pt x="334298" y="115093"/>
                  </a:cubicBezTo>
                  <a:cubicBezTo>
                    <a:pt x="332963" y="115093"/>
                    <a:pt x="331628" y="114649"/>
                    <a:pt x="330737" y="113315"/>
                  </a:cubicBezTo>
                  <a:cubicBezTo>
                    <a:pt x="330292" y="112427"/>
                    <a:pt x="329847" y="110649"/>
                    <a:pt x="330737" y="109316"/>
                  </a:cubicBezTo>
                  <a:lnTo>
                    <a:pt x="380146" y="13776"/>
                  </a:lnTo>
                  <a:cubicBezTo>
                    <a:pt x="381036" y="12442"/>
                    <a:pt x="381927" y="11998"/>
                    <a:pt x="383262" y="115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6" name="is1ide-任意多边形: 形状 138">
              <a:extLst>
                <a:ext uri="{FF2B5EF4-FFF2-40B4-BE49-F238E27FC236}">
                  <a16:creationId xmlns:a16="http://schemas.microsoft.com/office/drawing/2014/main" id="{F7D68731-A23C-4560-8294-2318C1CC8EDB}"/>
                </a:ext>
              </a:extLst>
            </p:cNvPr>
            <p:cNvSpPr/>
            <p:nvPr/>
          </p:nvSpPr>
          <p:spPr>
            <a:xfrm>
              <a:off x="7128532" y="3834908"/>
              <a:ext cx="261767" cy="210116"/>
            </a:xfrm>
            <a:custGeom>
              <a:avLst/>
              <a:gdLst>
                <a:gd name="connsiteX0" fmla="*/ 386459 w 573734"/>
                <a:gd name="connsiteY0" fmla="*/ 87507 h 348116"/>
                <a:gd name="connsiteX1" fmla="*/ 371698 w 573734"/>
                <a:gd name="connsiteY1" fmla="*/ 88428 h 348116"/>
                <a:gd name="connsiteX2" fmla="*/ 371698 w 573734"/>
                <a:gd name="connsiteY2" fmla="*/ 257914 h 348116"/>
                <a:gd name="connsiteX3" fmla="*/ 379079 w 573734"/>
                <a:gd name="connsiteY3" fmla="*/ 257914 h 348116"/>
                <a:gd name="connsiteX4" fmla="*/ 443656 w 573734"/>
                <a:gd name="connsiteY4" fmla="*/ 236728 h 348116"/>
                <a:gd name="connsiteX5" fmla="*/ 466720 w 573734"/>
                <a:gd name="connsiteY5" fmla="*/ 167644 h 348116"/>
                <a:gd name="connsiteX6" fmla="*/ 386459 w 573734"/>
                <a:gd name="connsiteY6" fmla="*/ 87507 h 348116"/>
                <a:gd name="connsiteX7" fmla="*/ 120858 w 573734"/>
                <a:gd name="connsiteY7" fmla="*/ 8285 h 348116"/>
                <a:gd name="connsiteX8" fmla="*/ 236181 w 573734"/>
                <a:gd name="connsiteY8" fmla="*/ 99459 h 348116"/>
                <a:gd name="connsiteX9" fmla="*/ 203891 w 573734"/>
                <a:gd name="connsiteY9" fmla="*/ 165768 h 348116"/>
                <a:gd name="connsiteX10" fmla="*/ 246330 w 573734"/>
                <a:gd name="connsiteY10" fmla="*/ 241286 h 348116"/>
                <a:gd name="connsiteX11" fmla="*/ 107942 w 573734"/>
                <a:gd name="connsiteY11" fmla="*/ 348116 h 348116"/>
                <a:gd name="connsiteX12" fmla="*/ 11071 w 573734"/>
                <a:gd name="connsiteY12" fmla="*/ 325092 h 348116"/>
                <a:gd name="connsiteX13" fmla="*/ 0 w 573734"/>
                <a:gd name="connsiteY13" fmla="*/ 318646 h 348116"/>
                <a:gd name="connsiteX14" fmla="*/ 23064 w 573734"/>
                <a:gd name="connsiteY14" fmla="*/ 232997 h 348116"/>
                <a:gd name="connsiteX15" fmla="*/ 42439 w 573734"/>
                <a:gd name="connsiteY15" fmla="*/ 243128 h 348116"/>
                <a:gd name="connsiteX16" fmla="*/ 102407 w 573734"/>
                <a:gd name="connsiteY16" fmla="*/ 259705 h 348116"/>
                <a:gd name="connsiteX17" fmla="*/ 140233 w 573734"/>
                <a:gd name="connsiteY17" fmla="*/ 237602 h 348116"/>
                <a:gd name="connsiteX18" fmla="*/ 96871 w 573734"/>
                <a:gd name="connsiteY18" fmla="*/ 211815 h 348116"/>
                <a:gd name="connsiteX19" fmla="*/ 51665 w 573734"/>
                <a:gd name="connsiteY19" fmla="*/ 211815 h 348116"/>
                <a:gd name="connsiteX20" fmla="*/ 51665 w 573734"/>
                <a:gd name="connsiteY20" fmla="*/ 128009 h 348116"/>
                <a:gd name="connsiteX21" fmla="*/ 95949 w 573734"/>
                <a:gd name="connsiteY21" fmla="*/ 128009 h 348116"/>
                <a:gd name="connsiteX22" fmla="*/ 131929 w 573734"/>
                <a:gd name="connsiteY22" fmla="*/ 110511 h 348116"/>
                <a:gd name="connsiteX23" fmla="*/ 105174 w 573734"/>
                <a:gd name="connsiteY23" fmla="*/ 96697 h 348116"/>
                <a:gd name="connsiteX24" fmla="*/ 52587 w 573734"/>
                <a:gd name="connsiteY24" fmla="*/ 112353 h 348116"/>
                <a:gd name="connsiteX25" fmla="*/ 33213 w 573734"/>
                <a:gd name="connsiteY25" fmla="*/ 124325 h 348116"/>
                <a:gd name="connsiteX26" fmla="*/ 9226 w 573734"/>
                <a:gd name="connsiteY26" fmla="*/ 40519 h 348116"/>
                <a:gd name="connsiteX27" fmla="*/ 20297 w 573734"/>
                <a:gd name="connsiteY27" fmla="*/ 33151 h 348116"/>
                <a:gd name="connsiteX28" fmla="*/ 120858 w 573734"/>
                <a:gd name="connsiteY28" fmla="*/ 8285 h 348116"/>
                <a:gd name="connsiteX29" fmla="*/ 379079 w 573734"/>
                <a:gd name="connsiteY29" fmla="*/ 0 h 348116"/>
                <a:gd name="connsiteX30" fmla="*/ 515614 w 573734"/>
                <a:gd name="connsiteY30" fmla="*/ 36845 h 348116"/>
                <a:gd name="connsiteX31" fmla="*/ 573734 w 573734"/>
                <a:gd name="connsiteY31" fmla="*/ 165802 h 348116"/>
                <a:gd name="connsiteX32" fmla="*/ 517459 w 573734"/>
                <a:gd name="connsiteY32" fmla="*/ 303049 h 348116"/>
                <a:gd name="connsiteX33" fmla="*/ 364318 w 573734"/>
                <a:gd name="connsiteY33" fmla="*/ 346341 h 348116"/>
                <a:gd name="connsiteX34" fmla="*/ 283135 w 573734"/>
                <a:gd name="connsiteY34" fmla="*/ 341736 h 348116"/>
                <a:gd name="connsiteX35" fmla="*/ 268374 w 573734"/>
                <a:gd name="connsiteY35" fmla="*/ 339893 h 348116"/>
                <a:gd name="connsiteX36" fmla="*/ 268374 w 573734"/>
                <a:gd name="connsiteY36" fmla="*/ 9211 h 348116"/>
                <a:gd name="connsiteX37" fmla="*/ 282212 w 573734"/>
                <a:gd name="connsiteY37" fmla="*/ 7369 h 348116"/>
                <a:gd name="connsiteX38" fmla="*/ 379079 w 573734"/>
                <a:gd name="connsiteY38" fmla="*/ 0 h 3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3734" h="348116">
                  <a:moveTo>
                    <a:pt x="386459" y="87507"/>
                  </a:moveTo>
                  <a:cubicBezTo>
                    <a:pt x="380001" y="87507"/>
                    <a:pt x="375389" y="87507"/>
                    <a:pt x="371698" y="88428"/>
                  </a:cubicBezTo>
                  <a:lnTo>
                    <a:pt x="371698" y="257914"/>
                  </a:lnTo>
                  <a:cubicBezTo>
                    <a:pt x="374466" y="257914"/>
                    <a:pt x="376311" y="257914"/>
                    <a:pt x="379079" y="257914"/>
                  </a:cubicBezTo>
                  <a:cubicBezTo>
                    <a:pt x="407677" y="257914"/>
                    <a:pt x="428896" y="250545"/>
                    <a:pt x="443656" y="236728"/>
                  </a:cubicBezTo>
                  <a:cubicBezTo>
                    <a:pt x="458417" y="221990"/>
                    <a:pt x="466720" y="198041"/>
                    <a:pt x="466720" y="167644"/>
                  </a:cubicBezTo>
                  <a:cubicBezTo>
                    <a:pt x="466720" y="115140"/>
                    <a:pt x="439044" y="87507"/>
                    <a:pt x="386459" y="87507"/>
                  </a:cubicBezTo>
                  <a:close/>
                  <a:moveTo>
                    <a:pt x="120858" y="8285"/>
                  </a:moveTo>
                  <a:cubicBezTo>
                    <a:pt x="200201" y="8285"/>
                    <a:pt x="236181" y="55254"/>
                    <a:pt x="236181" y="99459"/>
                  </a:cubicBezTo>
                  <a:cubicBezTo>
                    <a:pt x="236181" y="126167"/>
                    <a:pt x="225110" y="149191"/>
                    <a:pt x="203891" y="165768"/>
                  </a:cubicBezTo>
                  <a:cubicBezTo>
                    <a:pt x="229723" y="182345"/>
                    <a:pt x="246330" y="209053"/>
                    <a:pt x="246330" y="241286"/>
                  </a:cubicBezTo>
                  <a:cubicBezTo>
                    <a:pt x="246330" y="304832"/>
                    <a:pt x="190052" y="348116"/>
                    <a:pt x="107942" y="348116"/>
                  </a:cubicBezTo>
                  <a:cubicBezTo>
                    <a:pt x="64581" y="348116"/>
                    <a:pt x="29523" y="336144"/>
                    <a:pt x="11071" y="325092"/>
                  </a:cubicBezTo>
                  <a:lnTo>
                    <a:pt x="0" y="318646"/>
                  </a:lnTo>
                  <a:lnTo>
                    <a:pt x="23064" y="232997"/>
                  </a:lnTo>
                  <a:lnTo>
                    <a:pt x="42439" y="243128"/>
                  </a:lnTo>
                  <a:cubicBezTo>
                    <a:pt x="52587" y="248654"/>
                    <a:pt x="77497" y="259705"/>
                    <a:pt x="102407" y="259705"/>
                  </a:cubicBezTo>
                  <a:cubicBezTo>
                    <a:pt x="111633" y="259705"/>
                    <a:pt x="140233" y="257863"/>
                    <a:pt x="140233" y="237602"/>
                  </a:cubicBezTo>
                  <a:cubicBezTo>
                    <a:pt x="140233" y="212736"/>
                    <a:pt x="101484" y="211815"/>
                    <a:pt x="96871" y="211815"/>
                  </a:cubicBezTo>
                  <a:lnTo>
                    <a:pt x="51665" y="211815"/>
                  </a:lnTo>
                  <a:lnTo>
                    <a:pt x="51665" y="128009"/>
                  </a:lnTo>
                  <a:lnTo>
                    <a:pt x="95949" y="128009"/>
                  </a:lnTo>
                  <a:cubicBezTo>
                    <a:pt x="109787" y="128009"/>
                    <a:pt x="131929" y="123404"/>
                    <a:pt x="131929" y="110511"/>
                  </a:cubicBezTo>
                  <a:cubicBezTo>
                    <a:pt x="131929" y="98538"/>
                    <a:pt x="115323" y="96697"/>
                    <a:pt x="105174" y="96697"/>
                  </a:cubicBezTo>
                  <a:cubicBezTo>
                    <a:pt x="84878" y="96697"/>
                    <a:pt x="62736" y="105906"/>
                    <a:pt x="52587" y="112353"/>
                  </a:cubicBezTo>
                  <a:lnTo>
                    <a:pt x="33213" y="124325"/>
                  </a:lnTo>
                  <a:lnTo>
                    <a:pt x="9226" y="40519"/>
                  </a:lnTo>
                  <a:lnTo>
                    <a:pt x="20297" y="33151"/>
                  </a:lnTo>
                  <a:cubicBezTo>
                    <a:pt x="37826" y="22100"/>
                    <a:pt x="75652" y="8285"/>
                    <a:pt x="120858" y="8285"/>
                  </a:cubicBezTo>
                  <a:close/>
                  <a:moveTo>
                    <a:pt x="379079" y="0"/>
                  </a:moveTo>
                  <a:cubicBezTo>
                    <a:pt x="439966" y="0"/>
                    <a:pt x="481480" y="11054"/>
                    <a:pt x="515614" y="36845"/>
                  </a:cubicBezTo>
                  <a:cubicBezTo>
                    <a:pt x="553438" y="64479"/>
                    <a:pt x="573734" y="109613"/>
                    <a:pt x="573734" y="165802"/>
                  </a:cubicBezTo>
                  <a:cubicBezTo>
                    <a:pt x="573734" y="238570"/>
                    <a:pt x="543290" y="280942"/>
                    <a:pt x="517459" y="303049"/>
                  </a:cubicBezTo>
                  <a:cubicBezTo>
                    <a:pt x="483325" y="331603"/>
                    <a:pt x="429818" y="346341"/>
                    <a:pt x="364318" y="346341"/>
                  </a:cubicBezTo>
                  <a:cubicBezTo>
                    <a:pt x="325571" y="346341"/>
                    <a:pt x="298818" y="343578"/>
                    <a:pt x="283135" y="341736"/>
                  </a:cubicBezTo>
                  <a:lnTo>
                    <a:pt x="268374" y="339893"/>
                  </a:lnTo>
                  <a:lnTo>
                    <a:pt x="268374" y="9211"/>
                  </a:lnTo>
                  <a:lnTo>
                    <a:pt x="282212" y="7369"/>
                  </a:lnTo>
                  <a:cubicBezTo>
                    <a:pt x="310811" y="2764"/>
                    <a:pt x="344945" y="0"/>
                    <a:pt x="3790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7" name="is1ide-任意多边形: 形状 126">
              <a:extLst>
                <a:ext uri="{FF2B5EF4-FFF2-40B4-BE49-F238E27FC236}">
                  <a16:creationId xmlns:a16="http://schemas.microsoft.com/office/drawing/2014/main" id="{4C9C11DF-48BB-4DF1-AF10-061082D07EE2}"/>
                </a:ext>
              </a:extLst>
            </p:cNvPr>
            <p:cNvSpPr/>
            <p:nvPr/>
          </p:nvSpPr>
          <p:spPr>
            <a:xfrm>
              <a:off x="5477181" y="4599479"/>
              <a:ext cx="261767" cy="21445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4816" h="495510">
                  <a:moveTo>
                    <a:pt x="489016" y="317370"/>
                  </a:moveTo>
                  <a:cubicBezTo>
                    <a:pt x="517219" y="333000"/>
                    <a:pt x="566694" y="360324"/>
                    <a:pt x="596929" y="377506"/>
                  </a:cubicBezTo>
                  <a:cubicBezTo>
                    <a:pt x="599677" y="379057"/>
                    <a:pt x="604816" y="382756"/>
                    <a:pt x="604816" y="387886"/>
                  </a:cubicBezTo>
                  <a:lnTo>
                    <a:pt x="604816" y="481550"/>
                  </a:lnTo>
                  <a:cubicBezTo>
                    <a:pt x="604816" y="489306"/>
                    <a:pt x="598482" y="495510"/>
                    <a:pt x="590834" y="495510"/>
                  </a:cubicBezTo>
                  <a:lnTo>
                    <a:pt x="13982" y="495510"/>
                  </a:lnTo>
                  <a:cubicBezTo>
                    <a:pt x="6334" y="495510"/>
                    <a:pt x="0" y="489306"/>
                    <a:pt x="0" y="481550"/>
                  </a:cubicBezTo>
                  <a:lnTo>
                    <a:pt x="0" y="426306"/>
                  </a:lnTo>
                  <a:cubicBezTo>
                    <a:pt x="0" y="417119"/>
                    <a:pt x="6095" y="416164"/>
                    <a:pt x="9202" y="414733"/>
                  </a:cubicBezTo>
                  <a:cubicBezTo>
                    <a:pt x="53658" y="393852"/>
                    <a:pt x="184158" y="333478"/>
                    <a:pt x="184158" y="333478"/>
                  </a:cubicBezTo>
                  <a:cubicBezTo>
                    <a:pt x="187384" y="332165"/>
                    <a:pt x="189058" y="333239"/>
                    <a:pt x="190253" y="333955"/>
                  </a:cubicBezTo>
                  <a:lnTo>
                    <a:pt x="327684" y="429767"/>
                  </a:lnTo>
                  <a:cubicBezTo>
                    <a:pt x="333061" y="433465"/>
                    <a:pt x="339395" y="435255"/>
                    <a:pt x="345729" y="435255"/>
                  </a:cubicBezTo>
                  <a:cubicBezTo>
                    <a:pt x="353616" y="435255"/>
                    <a:pt x="361504" y="432511"/>
                    <a:pt x="367479" y="426903"/>
                  </a:cubicBezTo>
                  <a:cubicBezTo>
                    <a:pt x="367479" y="426903"/>
                    <a:pt x="455076" y="345648"/>
                    <a:pt x="484713" y="317728"/>
                  </a:cubicBezTo>
                  <a:cubicBezTo>
                    <a:pt x="486028" y="316415"/>
                    <a:pt x="487701" y="316654"/>
                    <a:pt x="489016" y="317370"/>
                  </a:cubicBezTo>
                  <a:close/>
                  <a:moveTo>
                    <a:pt x="402016" y="92955"/>
                  </a:moveTo>
                  <a:cubicBezTo>
                    <a:pt x="374410" y="92955"/>
                    <a:pt x="351943" y="115388"/>
                    <a:pt x="351943" y="143071"/>
                  </a:cubicBezTo>
                  <a:cubicBezTo>
                    <a:pt x="351943" y="170635"/>
                    <a:pt x="374410" y="193069"/>
                    <a:pt x="402016" y="193069"/>
                  </a:cubicBezTo>
                  <a:cubicBezTo>
                    <a:pt x="429741" y="193069"/>
                    <a:pt x="452089" y="170635"/>
                    <a:pt x="452089" y="143071"/>
                  </a:cubicBezTo>
                  <a:cubicBezTo>
                    <a:pt x="452089" y="115388"/>
                    <a:pt x="429741" y="92955"/>
                    <a:pt x="402016" y="92955"/>
                  </a:cubicBezTo>
                  <a:close/>
                  <a:moveTo>
                    <a:pt x="13982" y="0"/>
                  </a:moveTo>
                  <a:lnTo>
                    <a:pt x="590834" y="0"/>
                  </a:lnTo>
                  <a:cubicBezTo>
                    <a:pt x="598482" y="0"/>
                    <a:pt x="604816" y="6205"/>
                    <a:pt x="604816" y="13961"/>
                  </a:cubicBezTo>
                  <a:lnTo>
                    <a:pt x="604816" y="330531"/>
                  </a:lnTo>
                  <a:cubicBezTo>
                    <a:pt x="604816" y="341628"/>
                    <a:pt x="598363" y="346759"/>
                    <a:pt x="591073" y="342344"/>
                  </a:cubicBezTo>
                  <a:cubicBezTo>
                    <a:pt x="566216" y="327190"/>
                    <a:pt x="502042" y="289483"/>
                    <a:pt x="502042" y="289483"/>
                  </a:cubicBezTo>
                  <a:cubicBezTo>
                    <a:pt x="489972" y="282801"/>
                    <a:pt x="473121" y="284949"/>
                    <a:pt x="463083" y="294376"/>
                  </a:cubicBezTo>
                  <a:cubicBezTo>
                    <a:pt x="463083" y="294376"/>
                    <a:pt x="376800" y="374801"/>
                    <a:pt x="347043" y="402962"/>
                  </a:cubicBezTo>
                  <a:cubicBezTo>
                    <a:pt x="346087" y="403916"/>
                    <a:pt x="345131" y="403320"/>
                    <a:pt x="345012" y="403320"/>
                  </a:cubicBezTo>
                  <a:cubicBezTo>
                    <a:pt x="310116" y="379097"/>
                    <a:pt x="208537" y="307979"/>
                    <a:pt x="208537" y="307979"/>
                  </a:cubicBezTo>
                  <a:cubicBezTo>
                    <a:pt x="195152" y="298313"/>
                    <a:pt x="182246" y="299268"/>
                    <a:pt x="170654" y="304638"/>
                  </a:cubicBezTo>
                  <a:lnTo>
                    <a:pt x="14341" y="377307"/>
                  </a:lnTo>
                  <a:cubicBezTo>
                    <a:pt x="14341" y="377307"/>
                    <a:pt x="0" y="380648"/>
                    <a:pt x="0" y="363942"/>
                  </a:cubicBezTo>
                  <a:lnTo>
                    <a:pt x="0" y="13961"/>
                  </a:lnTo>
                  <a:cubicBezTo>
                    <a:pt x="0" y="6205"/>
                    <a:pt x="6334" y="0"/>
                    <a:pt x="139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8" name="is1ide-任意多边形: 形状 136">
              <a:extLst>
                <a:ext uri="{FF2B5EF4-FFF2-40B4-BE49-F238E27FC236}">
                  <a16:creationId xmlns:a16="http://schemas.microsoft.com/office/drawing/2014/main" id="{6E32645A-FEC3-4D44-A446-4D5396974153}"/>
                </a:ext>
              </a:extLst>
            </p:cNvPr>
            <p:cNvSpPr/>
            <p:nvPr/>
          </p:nvSpPr>
          <p:spPr>
            <a:xfrm>
              <a:off x="6522022" y="4575825"/>
              <a:ext cx="142617" cy="261767"/>
            </a:xfrm>
            <a:custGeom>
              <a:avLst/>
              <a:gdLst>
                <a:gd name="connsiteX0" fmla="*/ 74552 w 330558"/>
                <a:gd name="connsiteY0" fmla="*/ 463290 h 606722"/>
                <a:gd name="connsiteX1" fmla="*/ 52477 w 330558"/>
                <a:gd name="connsiteY1" fmla="*/ 554290 h 606722"/>
                <a:gd name="connsiteX2" fmla="*/ 117368 w 330558"/>
                <a:gd name="connsiteY2" fmla="*/ 499104 h 606722"/>
                <a:gd name="connsiteX3" fmla="*/ 138108 w 330558"/>
                <a:gd name="connsiteY3" fmla="*/ 391574 h 606722"/>
                <a:gd name="connsiteX4" fmla="*/ 89773 w 330558"/>
                <a:gd name="connsiteY4" fmla="*/ 439829 h 606722"/>
                <a:gd name="connsiteX5" fmla="*/ 138108 w 330558"/>
                <a:gd name="connsiteY5" fmla="*/ 481241 h 606722"/>
                <a:gd name="connsiteX6" fmla="*/ 186443 w 330558"/>
                <a:gd name="connsiteY6" fmla="*/ 439829 h 606722"/>
                <a:gd name="connsiteX7" fmla="*/ 100811 w 330558"/>
                <a:gd name="connsiteY7" fmla="*/ 355760 h 606722"/>
                <a:gd name="connsiteX8" fmla="*/ 89773 w 330558"/>
                <a:gd name="connsiteY8" fmla="*/ 401260 h 606722"/>
                <a:gd name="connsiteX9" fmla="*/ 118792 w 330558"/>
                <a:gd name="connsiteY9" fmla="*/ 372290 h 606722"/>
                <a:gd name="connsiteX10" fmla="*/ 78753 w 330558"/>
                <a:gd name="connsiteY10" fmla="*/ 177829 h 606722"/>
                <a:gd name="connsiteX11" fmla="*/ 98072 w 330558"/>
                <a:gd name="connsiteY11" fmla="*/ 177829 h 606722"/>
                <a:gd name="connsiteX12" fmla="*/ 98072 w 330558"/>
                <a:gd name="connsiteY12" fmla="*/ 197194 h 606722"/>
                <a:gd name="connsiteX13" fmla="*/ 59434 w 330558"/>
                <a:gd name="connsiteY13" fmla="*/ 235748 h 606722"/>
                <a:gd name="connsiteX14" fmla="*/ 49731 w 330558"/>
                <a:gd name="connsiteY14" fmla="*/ 239923 h 606722"/>
                <a:gd name="connsiteX15" fmla="*/ 40027 w 330558"/>
                <a:gd name="connsiteY15" fmla="*/ 235748 h 606722"/>
                <a:gd name="connsiteX16" fmla="*/ 40027 w 330558"/>
                <a:gd name="connsiteY16" fmla="*/ 216471 h 606722"/>
                <a:gd name="connsiteX17" fmla="*/ 186916 w 330558"/>
                <a:gd name="connsiteY17" fmla="*/ 172357 h 606722"/>
                <a:gd name="connsiteX18" fmla="*/ 196119 w 330558"/>
                <a:gd name="connsiteY18" fmla="*/ 176489 h 606722"/>
                <a:gd name="connsiteX19" fmla="*/ 234757 w 330558"/>
                <a:gd name="connsiteY19" fmla="*/ 215053 h 606722"/>
                <a:gd name="connsiteX20" fmla="*/ 234757 w 330558"/>
                <a:gd name="connsiteY20" fmla="*/ 234424 h 606722"/>
                <a:gd name="connsiteX21" fmla="*/ 225053 w 330558"/>
                <a:gd name="connsiteY21" fmla="*/ 238511 h 606722"/>
                <a:gd name="connsiteX22" fmla="*/ 215438 w 330558"/>
                <a:gd name="connsiteY22" fmla="*/ 234424 h 606722"/>
                <a:gd name="connsiteX23" fmla="*/ 176712 w 330558"/>
                <a:gd name="connsiteY23" fmla="*/ 195771 h 606722"/>
                <a:gd name="connsiteX24" fmla="*/ 176712 w 330558"/>
                <a:gd name="connsiteY24" fmla="*/ 176489 h 606722"/>
                <a:gd name="connsiteX25" fmla="*/ 186916 w 330558"/>
                <a:gd name="connsiteY25" fmla="*/ 172357 h 606722"/>
                <a:gd name="connsiteX26" fmla="*/ 303852 w 330558"/>
                <a:gd name="connsiteY26" fmla="*/ 128260 h 606722"/>
                <a:gd name="connsiteX27" fmla="*/ 276169 w 330558"/>
                <a:gd name="connsiteY27" fmla="*/ 135102 h 606722"/>
                <a:gd name="connsiteX28" fmla="*/ 276169 w 330558"/>
                <a:gd name="connsiteY28" fmla="*/ 140701 h 606722"/>
                <a:gd name="connsiteX29" fmla="*/ 303852 w 330558"/>
                <a:gd name="connsiteY29" fmla="*/ 147544 h 606722"/>
                <a:gd name="connsiteX30" fmla="*/ 13882 w 330558"/>
                <a:gd name="connsiteY30" fmla="*/ 124054 h 606722"/>
                <a:gd name="connsiteX31" fmla="*/ 69052 w 330558"/>
                <a:gd name="connsiteY31" fmla="*/ 124054 h 606722"/>
                <a:gd name="connsiteX32" fmla="*/ 82844 w 330558"/>
                <a:gd name="connsiteY32" fmla="*/ 137929 h 606722"/>
                <a:gd name="connsiteX33" fmla="*/ 69052 w 330558"/>
                <a:gd name="connsiteY33" fmla="*/ 151716 h 606722"/>
                <a:gd name="connsiteX34" fmla="*/ 13882 w 330558"/>
                <a:gd name="connsiteY34" fmla="*/ 151716 h 606722"/>
                <a:gd name="connsiteX35" fmla="*/ 0 w 330558"/>
                <a:gd name="connsiteY35" fmla="*/ 137929 h 606722"/>
                <a:gd name="connsiteX36" fmla="*/ 13882 w 330558"/>
                <a:gd name="connsiteY36" fmla="*/ 124054 h 606722"/>
                <a:gd name="connsiteX37" fmla="*/ 138108 w 330558"/>
                <a:gd name="connsiteY37" fmla="*/ 96534 h 606722"/>
                <a:gd name="connsiteX38" fmla="*/ 176740 w 330558"/>
                <a:gd name="connsiteY38" fmla="*/ 124083 h 606722"/>
                <a:gd name="connsiteX39" fmla="*/ 248574 w 330558"/>
                <a:gd name="connsiteY39" fmla="*/ 124083 h 606722"/>
                <a:gd name="connsiteX40" fmla="*/ 259612 w 330558"/>
                <a:gd name="connsiteY40" fmla="*/ 110308 h 606722"/>
                <a:gd name="connsiteX41" fmla="*/ 314890 w 330558"/>
                <a:gd name="connsiteY41" fmla="*/ 96534 h 606722"/>
                <a:gd name="connsiteX42" fmla="*/ 325927 w 330558"/>
                <a:gd name="connsiteY42" fmla="*/ 99289 h 606722"/>
                <a:gd name="connsiteX43" fmla="*/ 330022 w 330558"/>
                <a:gd name="connsiteY43" fmla="*/ 110308 h 606722"/>
                <a:gd name="connsiteX44" fmla="*/ 330022 w 330558"/>
                <a:gd name="connsiteY44" fmla="*/ 165495 h 606722"/>
                <a:gd name="connsiteX45" fmla="*/ 324503 w 330558"/>
                <a:gd name="connsiteY45" fmla="*/ 176515 h 606722"/>
                <a:gd name="connsiteX46" fmla="*/ 316225 w 330558"/>
                <a:gd name="connsiteY46" fmla="*/ 179270 h 606722"/>
                <a:gd name="connsiteX47" fmla="*/ 313465 w 330558"/>
                <a:gd name="connsiteY47" fmla="*/ 179270 h 606722"/>
                <a:gd name="connsiteX48" fmla="*/ 258277 w 330558"/>
                <a:gd name="connsiteY48" fmla="*/ 165495 h 606722"/>
                <a:gd name="connsiteX49" fmla="*/ 247239 w 330558"/>
                <a:gd name="connsiteY49" fmla="*/ 151721 h 606722"/>
                <a:gd name="connsiteX50" fmla="*/ 164367 w 330558"/>
                <a:gd name="connsiteY50" fmla="*/ 151721 h 606722"/>
                <a:gd name="connsiteX51" fmla="*/ 150570 w 330558"/>
                <a:gd name="connsiteY51" fmla="*/ 137946 h 606722"/>
                <a:gd name="connsiteX52" fmla="*/ 136684 w 330558"/>
                <a:gd name="connsiteY52" fmla="*/ 124083 h 606722"/>
                <a:gd name="connsiteX53" fmla="*/ 122887 w 330558"/>
                <a:gd name="connsiteY53" fmla="*/ 137946 h 606722"/>
                <a:gd name="connsiteX54" fmla="*/ 136684 w 330558"/>
                <a:gd name="connsiteY54" fmla="*/ 151721 h 606722"/>
                <a:gd name="connsiteX55" fmla="*/ 150570 w 330558"/>
                <a:gd name="connsiteY55" fmla="*/ 165495 h 606722"/>
                <a:gd name="connsiteX56" fmla="*/ 150570 w 330558"/>
                <a:gd name="connsiteY56" fmla="*/ 209573 h 606722"/>
                <a:gd name="connsiteX57" fmla="*/ 129830 w 330558"/>
                <a:gd name="connsiteY57" fmla="*/ 259250 h 606722"/>
                <a:gd name="connsiteX58" fmla="*/ 118792 w 330558"/>
                <a:gd name="connsiteY58" fmla="*/ 278535 h 606722"/>
                <a:gd name="connsiteX59" fmla="*/ 107754 w 330558"/>
                <a:gd name="connsiteY59" fmla="*/ 322702 h 606722"/>
                <a:gd name="connsiteX60" fmla="*/ 185018 w 330558"/>
                <a:gd name="connsiteY60" fmla="*/ 399839 h 606722"/>
                <a:gd name="connsiteX61" fmla="*/ 150570 w 330558"/>
                <a:gd name="connsiteY61" fmla="*/ 264760 h 606722"/>
                <a:gd name="connsiteX62" fmla="*/ 160183 w 330558"/>
                <a:gd name="connsiteY62" fmla="*/ 248231 h 606722"/>
                <a:gd name="connsiteX63" fmla="*/ 176740 w 330558"/>
                <a:gd name="connsiteY63" fmla="*/ 257828 h 606722"/>
                <a:gd name="connsiteX64" fmla="*/ 259612 w 330558"/>
                <a:gd name="connsiteY64" fmla="*/ 588771 h 606722"/>
                <a:gd name="connsiteX65" fmla="*/ 254093 w 330558"/>
                <a:gd name="connsiteY65" fmla="*/ 603967 h 606722"/>
                <a:gd name="connsiteX66" fmla="*/ 247239 w 330558"/>
                <a:gd name="connsiteY66" fmla="*/ 606722 h 606722"/>
                <a:gd name="connsiteX67" fmla="*/ 238872 w 330558"/>
                <a:gd name="connsiteY67" fmla="*/ 603967 h 606722"/>
                <a:gd name="connsiteX68" fmla="*/ 164367 w 330558"/>
                <a:gd name="connsiteY68" fmla="*/ 540516 h 606722"/>
                <a:gd name="connsiteX69" fmla="*/ 162943 w 330558"/>
                <a:gd name="connsiteY69" fmla="*/ 521232 h 606722"/>
                <a:gd name="connsiteX70" fmla="*/ 182259 w 330558"/>
                <a:gd name="connsiteY70" fmla="*/ 519810 h 606722"/>
                <a:gd name="connsiteX71" fmla="*/ 225075 w 330558"/>
                <a:gd name="connsiteY71" fmla="*/ 555712 h 606722"/>
                <a:gd name="connsiteX72" fmla="*/ 201664 w 330558"/>
                <a:gd name="connsiteY72" fmla="*/ 464712 h 606722"/>
                <a:gd name="connsiteX73" fmla="*/ 35920 w 330558"/>
                <a:gd name="connsiteY73" fmla="*/ 603967 h 606722"/>
                <a:gd name="connsiteX74" fmla="*/ 27642 w 330558"/>
                <a:gd name="connsiteY74" fmla="*/ 606722 h 606722"/>
                <a:gd name="connsiteX75" fmla="*/ 19363 w 330558"/>
                <a:gd name="connsiteY75" fmla="*/ 605300 h 606722"/>
                <a:gd name="connsiteX76" fmla="*/ 13844 w 330558"/>
                <a:gd name="connsiteY76" fmla="*/ 590104 h 606722"/>
                <a:gd name="connsiteX77" fmla="*/ 93868 w 330558"/>
                <a:gd name="connsiteY77" fmla="*/ 274447 h 606722"/>
                <a:gd name="connsiteX78" fmla="*/ 111849 w 330558"/>
                <a:gd name="connsiteY78" fmla="*/ 241299 h 606722"/>
                <a:gd name="connsiteX79" fmla="*/ 124311 w 330558"/>
                <a:gd name="connsiteY79" fmla="*/ 210995 h 606722"/>
                <a:gd name="connsiteX80" fmla="*/ 124311 w 330558"/>
                <a:gd name="connsiteY80" fmla="*/ 176515 h 606722"/>
                <a:gd name="connsiteX81" fmla="*/ 96627 w 330558"/>
                <a:gd name="connsiteY81" fmla="*/ 137946 h 606722"/>
                <a:gd name="connsiteX82" fmla="*/ 138108 w 330558"/>
                <a:gd name="connsiteY82" fmla="*/ 96534 h 606722"/>
                <a:gd name="connsiteX83" fmla="*/ 215438 w 330558"/>
                <a:gd name="connsiteY83" fmla="*/ 41355 h 606722"/>
                <a:gd name="connsiteX84" fmla="*/ 234757 w 330558"/>
                <a:gd name="connsiteY84" fmla="*/ 41355 h 606722"/>
                <a:gd name="connsiteX85" fmla="*/ 234757 w 330558"/>
                <a:gd name="connsiteY85" fmla="*/ 60720 h 606722"/>
                <a:gd name="connsiteX86" fmla="*/ 196119 w 330558"/>
                <a:gd name="connsiteY86" fmla="*/ 99274 h 606722"/>
                <a:gd name="connsiteX87" fmla="*/ 186416 w 330558"/>
                <a:gd name="connsiteY87" fmla="*/ 103449 h 606722"/>
                <a:gd name="connsiteX88" fmla="*/ 176712 w 330558"/>
                <a:gd name="connsiteY88" fmla="*/ 99274 h 606722"/>
                <a:gd name="connsiteX89" fmla="*/ 176712 w 330558"/>
                <a:gd name="connsiteY89" fmla="*/ 79997 h 606722"/>
                <a:gd name="connsiteX90" fmla="*/ 41438 w 330558"/>
                <a:gd name="connsiteY90" fmla="*/ 41355 h 606722"/>
                <a:gd name="connsiteX91" fmla="*/ 60756 w 330558"/>
                <a:gd name="connsiteY91" fmla="*/ 41355 h 606722"/>
                <a:gd name="connsiteX92" fmla="*/ 99394 w 330558"/>
                <a:gd name="connsiteY92" fmla="*/ 79997 h 606722"/>
                <a:gd name="connsiteX93" fmla="*/ 99394 w 330558"/>
                <a:gd name="connsiteY93" fmla="*/ 99274 h 606722"/>
                <a:gd name="connsiteX94" fmla="*/ 89779 w 330558"/>
                <a:gd name="connsiteY94" fmla="*/ 103449 h 606722"/>
                <a:gd name="connsiteX95" fmla="*/ 80075 w 330558"/>
                <a:gd name="connsiteY95" fmla="*/ 99274 h 606722"/>
                <a:gd name="connsiteX96" fmla="*/ 41438 w 330558"/>
                <a:gd name="connsiteY96" fmla="*/ 60720 h 606722"/>
                <a:gd name="connsiteX97" fmla="*/ 41438 w 330558"/>
                <a:gd name="connsiteY97" fmla="*/ 41355 h 606722"/>
                <a:gd name="connsiteX98" fmla="*/ 138132 w 330558"/>
                <a:gd name="connsiteY98" fmla="*/ 0 h 606722"/>
                <a:gd name="connsiteX99" fmla="*/ 151927 w 330558"/>
                <a:gd name="connsiteY99" fmla="*/ 13781 h 606722"/>
                <a:gd name="connsiteX100" fmla="*/ 151927 w 330558"/>
                <a:gd name="connsiteY100" fmla="*/ 68992 h 606722"/>
                <a:gd name="connsiteX101" fmla="*/ 138132 w 330558"/>
                <a:gd name="connsiteY101" fmla="*/ 82773 h 606722"/>
                <a:gd name="connsiteX102" fmla="*/ 124336 w 330558"/>
                <a:gd name="connsiteY102" fmla="*/ 68992 h 606722"/>
                <a:gd name="connsiteX103" fmla="*/ 124336 w 330558"/>
                <a:gd name="connsiteY103" fmla="*/ 13781 h 606722"/>
                <a:gd name="connsiteX104" fmla="*/ 138132 w 330558"/>
                <a:gd name="connsiteY10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30558" h="606722">
                  <a:moveTo>
                    <a:pt x="74552" y="463290"/>
                  </a:moveTo>
                  <a:lnTo>
                    <a:pt x="52477" y="554290"/>
                  </a:lnTo>
                  <a:lnTo>
                    <a:pt x="117368" y="499104"/>
                  </a:lnTo>
                  <a:close/>
                  <a:moveTo>
                    <a:pt x="138108" y="391574"/>
                  </a:moveTo>
                  <a:lnTo>
                    <a:pt x="89773" y="439829"/>
                  </a:lnTo>
                  <a:lnTo>
                    <a:pt x="138108" y="481241"/>
                  </a:lnTo>
                  <a:lnTo>
                    <a:pt x="186443" y="439829"/>
                  </a:lnTo>
                  <a:close/>
                  <a:moveTo>
                    <a:pt x="100811" y="355760"/>
                  </a:moveTo>
                  <a:lnTo>
                    <a:pt x="89773" y="401260"/>
                  </a:lnTo>
                  <a:lnTo>
                    <a:pt x="118792" y="372290"/>
                  </a:lnTo>
                  <a:close/>
                  <a:moveTo>
                    <a:pt x="78753" y="177829"/>
                  </a:moveTo>
                  <a:cubicBezTo>
                    <a:pt x="84273" y="172321"/>
                    <a:pt x="92552" y="172321"/>
                    <a:pt x="98072" y="177829"/>
                  </a:cubicBezTo>
                  <a:cubicBezTo>
                    <a:pt x="103591" y="183425"/>
                    <a:pt x="103591" y="191687"/>
                    <a:pt x="98072" y="197194"/>
                  </a:cubicBezTo>
                  <a:lnTo>
                    <a:pt x="59434" y="235748"/>
                  </a:lnTo>
                  <a:cubicBezTo>
                    <a:pt x="56586" y="238502"/>
                    <a:pt x="52490" y="239923"/>
                    <a:pt x="49731" y="239923"/>
                  </a:cubicBezTo>
                  <a:cubicBezTo>
                    <a:pt x="46971" y="239923"/>
                    <a:pt x="42787" y="238502"/>
                    <a:pt x="40027" y="235748"/>
                  </a:cubicBezTo>
                  <a:cubicBezTo>
                    <a:pt x="34507" y="230240"/>
                    <a:pt x="34507" y="221979"/>
                    <a:pt x="40027" y="216471"/>
                  </a:cubicBezTo>
                  <a:close/>
                  <a:moveTo>
                    <a:pt x="186916" y="172357"/>
                  </a:moveTo>
                  <a:cubicBezTo>
                    <a:pt x="190555" y="172357"/>
                    <a:pt x="194027" y="173735"/>
                    <a:pt x="196119" y="176489"/>
                  </a:cubicBezTo>
                  <a:lnTo>
                    <a:pt x="234757" y="215053"/>
                  </a:lnTo>
                  <a:cubicBezTo>
                    <a:pt x="240276" y="220562"/>
                    <a:pt x="240276" y="228914"/>
                    <a:pt x="234757" y="234424"/>
                  </a:cubicBezTo>
                  <a:cubicBezTo>
                    <a:pt x="231997" y="237178"/>
                    <a:pt x="227813" y="238511"/>
                    <a:pt x="225053" y="238511"/>
                  </a:cubicBezTo>
                  <a:cubicBezTo>
                    <a:pt x="222293" y="238511"/>
                    <a:pt x="218198" y="237178"/>
                    <a:pt x="215438" y="234424"/>
                  </a:cubicBezTo>
                  <a:lnTo>
                    <a:pt x="176712" y="195771"/>
                  </a:lnTo>
                  <a:cubicBezTo>
                    <a:pt x="171192" y="190262"/>
                    <a:pt x="171192" y="181998"/>
                    <a:pt x="176712" y="176489"/>
                  </a:cubicBezTo>
                  <a:cubicBezTo>
                    <a:pt x="179471" y="173735"/>
                    <a:pt x="183277" y="172357"/>
                    <a:pt x="186916" y="172357"/>
                  </a:cubicBezTo>
                  <a:close/>
                  <a:moveTo>
                    <a:pt x="303852" y="128260"/>
                  </a:moveTo>
                  <a:lnTo>
                    <a:pt x="276169" y="135102"/>
                  </a:lnTo>
                  <a:lnTo>
                    <a:pt x="276169" y="140701"/>
                  </a:lnTo>
                  <a:lnTo>
                    <a:pt x="303852" y="147544"/>
                  </a:lnTo>
                  <a:close/>
                  <a:moveTo>
                    <a:pt x="13882" y="124054"/>
                  </a:moveTo>
                  <a:lnTo>
                    <a:pt x="69052" y="124054"/>
                  </a:lnTo>
                  <a:cubicBezTo>
                    <a:pt x="77327" y="124054"/>
                    <a:pt x="82844" y="129569"/>
                    <a:pt x="82844" y="137929"/>
                  </a:cubicBezTo>
                  <a:cubicBezTo>
                    <a:pt x="82844" y="146201"/>
                    <a:pt x="77327" y="151716"/>
                    <a:pt x="69052" y="151716"/>
                  </a:cubicBezTo>
                  <a:lnTo>
                    <a:pt x="13882" y="151716"/>
                  </a:lnTo>
                  <a:cubicBezTo>
                    <a:pt x="5517" y="151716"/>
                    <a:pt x="0" y="146201"/>
                    <a:pt x="0" y="137929"/>
                  </a:cubicBezTo>
                  <a:cubicBezTo>
                    <a:pt x="0" y="129569"/>
                    <a:pt x="5517" y="124054"/>
                    <a:pt x="13882" y="124054"/>
                  </a:cubicBezTo>
                  <a:close/>
                  <a:moveTo>
                    <a:pt x="138108" y="96534"/>
                  </a:moveTo>
                  <a:cubicBezTo>
                    <a:pt x="156089" y="96534"/>
                    <a:pt x="171221" y="107554"/>
                    <a:pt x="176740" y="124083"/>
                  </a:cubicBezTo>
                  <a:lnTo>
                    <a:pt x="248574" y="124083"/>
                  </a:lnTo>
                  <a:cubicBezTo>
                    <a:pt x="248574" y="117240"/>
                    <a:pt x="252758" y="111730"/>
                    <a:pt x="259612" y="110308"/>
                  </a:cubicBezTo>
                  <a:lnTo>
                    <a:pt x="314890" y="96534"/>
                  </a:lnTo>
                  <a:cubicBezTo>
                    <a:pt x="318984" y="96534"/>
                    <a:pt x="323168" y="96534"/>
                    <a:pt x="325927" y="99289"/>
                  </a:cubicBezTo>
                  <a:cubicBezTo>
                    <a:pt x="330022" y="102044"/>
                    <a:pt x="331446" y="106221"/>
                    <a:pt x="330022" y="110308"/>
                  </a:cubicBezTo>
                  <a:lnTo>
                    <a:pt x="330022" y="165495"/>
                  </a:lnTo>
                  <a:cubicBezTo>
                    <a:pt x="330022" y="169583"/>
                    <a:pt x="327263" y="173760"/>
                    <a:pt x="324503" y="176515"/>
                  </a:cubicBezTo>
                  <a:cubicBezTo>
                    <a:pt x="321744" y="177848"/>
                    <a:pt x="318984" y="179270"/>
                    <a:pt x="316225" y="179270"/>
                  </a:cubicBezTo>
                  <a:lnTo>
                    <a:pt x="313465" y="179270"/>
                  </a:lnTo>
                  <a:lnTo>
                    <a:pt x="258277" y="165495"/>
                  </a:lnTo>
                  <a:cubicBezTo>
                    <a:pt x="251334" y="164073"/>
                    <a:pt x="247239" y="158563"/>
                    <a:pt x="247239" y="151721"/>
                  </a:cubicBezTo>
                  <a:lnTo>
                    <a:pt x="164367" y="151721"/>
                  </a:lnTo>
                  <a:cubicBezTo>
                    <a:pt x="156089" y="151721"/>
                    <a:pt x="150570" y="146211"/>
                    <a:pt x="150570" y="137946"/>
                  </a:cubicBezTo>
                  <a:cubicBezTo>
                    <a:pt x="150570" y="129593"/>
                    <a:pt x="144962" y="124083"/>
                    <a:pt x="136684" y="124083"/>
                  </a:cubicBezTo>
                  <a:cubicBezTo>
                    <a:pt x="128405" y="124083"/>
                    <a:pt x="122887" y="129593"/>
                    <a:pt x="122887" y="137946"/>
                  </a:cubicBezTo>
                  <a:cubicBezTo>
                    <a:pt x="122887" y="146211"/>
                    <a:pt x="128405" y="151721"/>
                    <a:pt x="136684" y="151721"/>
                  </a:cubicBezTo>
                  <a:cubicBezTo>
                    <a:pt x="144962" y="151721"/>
                    <a:pt x="150570" y="157230"/>
                    <a:pt x="150570" y="165495"/>
                  </a:cubicBezTo>
                  <a:lnTo>
                    <a:pt x="150570" y="209573"/>
                  </a:lnTo>
                  <a:cubicBezTo>
                    <a:pt x="150570" y="228946"/>
                    <a:pt x="143627" y="245476"/>
                    <a:pt x="129830" y="259250"/>
                  </a:cubicBezTo>
                  <a:cubicBezTo>
                    <a:pt x="124311" y="264760"/>
                    <a:pt x="120127" y="271603"/>
                    <a:pt x="118792" y="278535"/>
                  </a:cubicBezTo>
                  <a:lnTo>
                    <a:pt x="107754" y="322702"/>
                  </a:lnTo>
                  <a:lnTo>
                    <a:pt x="185018" y="399839"/>
                  </a:lnTo>
                  <a:lnTo>
                    <a:pt x="150570" y="264760"/>
                  </a:lnTo>
                  <a:cubicBezTo>
                    <a:pt x="147721" y="257828"/>
                    <a:pt x="153329" y="249564"/>
                    <a:pt x="160183" y="248231"/>
                  </a:cubicBezTo>
                  <a:cubicBezTo>
                    <a:pt x="167126" y="245476"/>
                    <a:pt x="175405" y="250986"/>
                    <a:pt x="176740" y="257828"/>
                  </a:cubicBezTo>
                  <a:lnTo>
                    <a:pt x="259612" y="588771"/>
                  </a:lnTo>
                  <a:cubicBezTo>
                    <a:pt x="261036" y="594281"/>
                    <a:pt x="259612" y="601212"/>
                    <a:pt x="254093" y="603967"/>
                  </a:cubicBezTo>
                  <a:cubicBezTo>
                    <a:pt x="252758" y="606722"/>
                    <a:pt x="249998" y="606722"/>
                    <a:pt x="247239" y="606722"/>
                  </a:cubicBezTo>
                  <a:cubicBezTo>
                    <a:pt x="244480" y="606722"/>
                    <a:pt x="241720" y="606722"/>
                    <a:pt x="238872" y="603967"/>
                  </a:cubicBezTo>
                  <a:lnTo>
                    <a:pt x="164367" y="540516"/>
                  </a:lnTo>
                  <a:cubicBezTo>
                    <a:pt x="158848" y="536339"/>
                    <a:pt x="157424" y="526741"/>
                    <a:pt x="162943" y="521232"/>
                  </a:cubicBezTo>
                  <a:cubicBezTo>
                    <a:pt x="167126" y="515722"/>
                    <a:pt x="176740" y="514300"/>
                    <a:pt x="182259" y="519810"/>
                  </a:cubicBezTo>
                  <a:lnTo>
                    <a:pt x="225075" y="555712"/>
                  </a:lnTo>
                  <a:lnTo>
                    <a:pt x="201664" y="464712"/>
                  </a:lnTo>
                  <a:lnTo>
                    <a:pt x="35920" y="603967"/>
                  </a:lnTo>
                  <a:cubicBezTo>
                    <a:pt x="34496" y="605300"/>
                    <a:pt x="30401" y="606722"/>
                    <a:pt x="27642" y="606722"/>
                  </a:cubicBezTo>
                  <a:cubicBezTo>
                    <a:pt x="24882" y="606722"/>
                    <a:pt x="22123" y="606722"/>
                    <a:pt x="19363" y="605300"/>
                  </a:cubicBezTo>
                  <a:cubicBezTo>
                    <a:pt x="15180" y="602545"/>
                    <a:pt x="12420" y="595702"/>
                    <a:pt x="13844" y="590104"/>
                  </a:cubicBezTo>
                  <a:lnTo>
                    <a:pt x="93868" y="274447"/>
                  </a:lnTo>
                  <a:cubicBezTo>
                    <a:pt x="96627" y="262005"/>
                    <a:pt x="102146" y="250986"/>
                    <a:pt x="111849" y="241299"/>
                  </a:cubicBezTo>
                  <a:cubicBezTo>
                    <a:pt x="120127" y="233034"/>
                    <a:pt x="124311" y="222015"/>
                    <a:pt x="124311" y="210995"/>
                  </a:cubicBezTo>
                  <a:lnTo>
                    <a:pt x="124311" y="176515"/>
                  </a:lnTo>
                  <a:cubicBezTo>
                    <a:pt x="107754" y="171005"/>
                    <a:pt x="96627" y="155809"/>
                    <a:pt x="96627" y="137946"/>
                  </a:cubicBezTo>
                  <a:cubicBezTo>
                    <a:pt x="96627" y="114485"/>
                    <a:pt x="114608" y="96534"/>
                    <a:pt x="138108" y="96534"/>
                  </a:cubicBezTo>
                  <a:close/>
                  <a:moveTo>
                    <a:pt x="215438" y="41355"/>
                  </a:moveTo>
                  <a:cubicBezTo>
                    <a:pt x="220958" y="35847"/>
                    <a:pt x="229237" y="35847"/>
                    <a:pt x="234757" y="41355"/>
                  </a:cubicBezTo>
                  <a:cubicBezTo>
                    <a:pt x="240276" y="46951"/>
                    <a:pt x="240276" y="55213"/>
                    <a:pt x="234757" y="60720"/>
                  </a:cubicBezTo>
                  <a:lnTo>
                    <a:pt x="196119" y="99274"/>
                  </a:lnTo>
                  <a:cubicBezTo>
                    <a:pt x="193271" y="102028"/>
                    <a:pt x="190511" y="103449"/>
                    <a:pt x="186416" y="103449"/>
                  </a:cubicBezTo>
                  <a:cubicBezTo>
                    <a:pt x="183656" y="103449"/>
                    <a:pt x="179472" y="102028"/>
                    <a:pt x="176712" y="99274"/>
                  </a:cubicBezTo>
                  <a:cubicBezTo>
                    <a:pt x="171192" y="93766"/>
                    <a:pt x="171192" y="85505"/>
                    <a:pt x="176712" y="79997"/>
                  </a:cubicBezTo>
                  <a:close/>
                  <a:moveTo>
                    <a:pt x="41438" y="41355"/>
                  </a:moveTo>
                  <a:cubicBezTo>
                    <a:pt x="46957" y="35847"/>
                    <a:pt x="55237" y="35847"/>
                    <a:pt x="60756" y="41355"/>
                  </a:cubicBezTo>
                  <a:lnTo>
                    <a:pt x="99394" y="79997"/>
                  </a:lnTo>
                  <a:cubicBezTo>
                    <a:pt x="105002" y="85505"/>
                    <a:pt x="105002" y="93766"/>
                    <a:pt x="99394" y="99274"/>
                  </a:cubicBezTo>
                  <a:cubicBezTo>
                    <a:pt x="96634" y="102028"/>
                    <a:pt x="92539" y="103449"/>
                    <a:pt x="89779" y="103449"/>
                  </a:cubicBezTo>
                  <a:cubicBezTo>
                    <a:pt x="87019" y="103449"/>
                    <a:pt x="82835" y="102028"/>
                    <a:pt x="80075" y="99274"/>
                  </a:cubicBezTo>
                  <a:lnTo>
                    <a:pt x="41438" y="60720"/>
                  </a:lnTo>
                  <a:cubicBezTo>
                    <a:pt x="35918" y="55213"/>
                    <a:pt x="35918" y="46951"/>
                    <a:pt x="41438" y="41355"/>
                  </a:cubicBezTo>
                  <a:close/>
                  <a:moveTo>
                    <a:pt x="138132" y="0"/>
                  </a:moveTo>
                  <a:cubicBezTo>
                    <a:pt x="146409" y="0"/>
                    <a:pt x="151927" y="5512"/>
                    <a:pt x="151927" y="13781"/>
                  </a:cubicBezTo>
                  <a:lnTo>
                    <a:pt x="151927" y="68992"/>
                  </a:lnTo>
                  <a:cubicBezTo>
                    <a:pt x="151927" y="77261"/>
                    <a:pt x="146409" y="82773"/>
                    <a:pt x="138132" y="82773"/>
                  </a:cubicBezTo>
                  <a:cubicBezTo>
                    <a:pt x="129854" y="82773"/>
                    <a:pt x="124336" y="77261"/>
                    <a:pt x="124336" y="68992"/>
                  </a:cubicBezTo>
                  <a:lnTo>
                    <a:pt x="124336" y="13781"/>
                  </a:lnTo>
                  <a:cubicBezTo>
                    <a:pt x="124336" y="5512"/>
                    <a:pt x="129854" y="0"/>
                    <a:pt x="1381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39" name="is1ide-任意多边形: 形状 128">
              <a:extLst>
                <a:ext uri="{FF2B5EF4-FFF2-40B4-BE49-F238E27FC236}">
                  <a16:creationId xmlns:a16="http://schemas.microsoft.com/office/drawing/2014/main" id="{784C91BE-8A77-4F87-8BC4-AE38E1EC18C9}"/>
                </a:ext>
              </a:extLst>
            </p:cNvPr>
            <p:cNvSpPr/>
            <p:nvPr/>
          </p:nvSpPr>
          <p:spPr>
            <a:xfrm>
              <a:off x="6462447" y="2313760"/>
              <a:ext cx="261767" cy="261361"/>
            </a:xfrm>
            <a:custGeom>
              <a:avLst/>
              <a:gdLst>
                <a:gd name="connsiteX0" fmla="*/ 503750 w 609489"/>
                <a:gd name="connsiteY0" fmla="*/ 437223 h 608545"/>
                <a:gd name="connsiteX1" fmla="*/ 533190 w 609489"/>
                <a:gd name="connsiteY1" fmla="*/ 437223 h 608545"/>
                <a:gd name="connsiteX2" fmla="*/ 542197 w 609489"/>
                <a:gd name="connsiteY2" fmla="*/ 446084 h 608545"/>
                <a:gd name="connsiteX3" fmla="*/ 542197 w 609489"/>
                <a:gd name="connsiteY3" fmla="*/ 494011 h 608545"/>
                <a:gd name="connsiteX4" fmla="*/ 590187 w 609489"/>
                <a:gd name="connsiteY4" fmla="*/ 494011 h 608545"/>
                <a:gd name="connsiteX5" fmla="*/ 599194 w 609489"/>
                <a:gd name="connsiteY5" fmla="*/ 503006 h 608545"/>
                <a:gd name="connsiteX6" fmla="*/ 599194 w 609489"/>
                <a:gd name="connsiteY6" fmla="*/ 532407 h 608545"/>
                <a:gd name="connsiteX7" fmla="*/ 590187 w 609489"/>
                <a:gd name="connsiteY7" fmla="*/ 541402 h 608545"/>
                <a:gd name="connsiteX8" fmla="*/ 542197 w 609489"/>
                <a:gd name="connsiteY8" fmla="*/ 541402 h 608545"/>
                <a:gd name="connsiteX9" fmla="*/ 542197 w 609489"/>
                <a:gd name="connsiteY9" fmla="*/ 589329 h 608545"/>
                <a:gd name="connsiteX10" fmla="*/ 533190 w 609489"/>
                <a:gd name="connsiteY10" fmla="*/ 598324 h 608545"/>
                <a:gd name="connsiteX11" fmla="*/ 503750 w 609489"/>
                <a:gd name="connsiteY11" fmla="*/ 598324 h 608545"/>
                <a:gd name="connsiteX12" fmla="*/ 494744 w 609489"/>
                <a:gd name="connsiteY12" fmla="*/ 589329 h 608545"/>
                <a:gd name="connsiteX13" fmla="*/ 494744 w 609489"/>
                <a:gd name="connsiteY13" fmla="*/ 541402 h 608545"/>
                <a:gd name="connsiteX14" fmla="*/ 446753 w 609489"/>
                <a:gd name="connsiteY14" fmla="*/ 541402 h 608545"/>
                <a:gd name="connsiteX15" fmla="*/ 437881 w 609489"/>
                <a:gd name="connsiteY15" fmla="*/ 532407 h 608545"/>
                <a:gd name="connsiteX16" fmla="*/ 437881 w 609489"/>
                <a:gd name="connsiteY16" fmla="*/ 503006 h 608545"/>
                <a:gd name="connsiteX17" fmla="*/ 446753 w 609489"/>
                <a:gd name="connsiteY17" fmla="*/ 494011 h 608545"/>
                <a:gd name="connsiteX18" fmla="*/ 494744 w 609489"/>
                <a:gd name="connsiteY18" fmla="*/ 494011 h 608545"/>
                <a:gd name="connsiteX19" fmla="*/ 494744 w 609489"/>
                <a:gd name="connsiteY19" fmla="*/ 446084 h 608545"/>
                <a:gd name="connsiteX20" fmla="*/ 503750 w 609489"/>
                <a:gd name="connsiteY20" fmla="*/ 437223 h 608545"/>
                <a:gd name="connsiteX21" fmla="*/ 327101 w 609489"/>
                <a:gd name="connsiteY21" fmla="*/ 115062 h 608545"/>
                <a:gd name="connsiteX22" fmla="*/ 345116 w 609489"/>
                <a:gd name="connsiteY22" fmla="*/ 115465 h 608545"/>
                <a:gd name="connsiteX23" fmla="*/ 493811 w 609489"/>
                <a:gd name="connsiteY23" fmla="*/ 263929 h 608545"/>
                <a:gd name="connsiteX24" fmla="*/ 494349 w 609489"/>
                <a:gd name="connsiteY24" fmla="*/ 281917 h 608545"/>
                <a:gd name="connsiteX25" fmla="*/ 305724 w 609489"/>
                <a:gd name="connsiteY25" fmla="*/ 589719 h 608545"/>
                <a:gd name="connsiteX26" fmla="*/ 305321 w 609489"/>
                <a:gd name="connsiteY26" fmla="*/ 591195 h 608545"/>
                <a:gd name="connsiteX27" fmla="*/ 298061 w 609489"/>
                <a:gd name="connsiteY27" fmla="*/ 599518 h 608545"/>
                <a:gd name="connsiteX28" fmla="*/ 292818 w 609489"/>
                <a:gd name="connsiteY28" fmla="*/ 600592 h 608545"/>
                <a:gd name="connsiteX29" fmla="*/ 287037 w 609489"/>
                <a:gd name="connsiteY29" fmla="*/ 599249 h 608545"/>
                <a:gd name="connsiteX30" fmla="*/ 285692 w 609489"/>
                <a:gd name="connsiteY30" fmla="*/ 598444 h 608545"/>
                <a:gd name="connsiteX31" fmla="*/ 181095 w 609489"/>
                <a:gd name="connsiteY31" fmla="*/ 574953 h 608545"/>
                <a:gd name="connsiteX32" fmla="*/ 168726 w 609489"/>
                <a:gd name="connsiteY32" fmla="*/ 574684 h 608545"/>
                <a:gd name="connsiteX33" fmla="*/ 75153 w 609489"/>
                <a:gd name="connsiteY33" fmla="*/ 590927 h 608545"/>
                <a:gd name="connsiteX34" fmla="*/ 69641 w 609489"/>
                <a:gd name="connsiteY34" fmla="*/ 603008 h 608545"/>
                <a:gd name="connsiteX35" fmla="*/ 42618 w 609489"/>
                <a:gd name="connsiteY35" fmla="*/ 603008 h 608545"/>
                <a:gd name="connsiteX36" fmla="*/ 42618 w 609489"/>
                <a:gd name="connsiteY36" fmla="*/ 575893 h 608545"/>
                <a:gd name="connsiteX37" fmla="*/ 58482 w 609489"/>
                <a:gd name="connsiteY37" fmla="*/ 570523 h 608545"/>
                <a:gd name="connsiteX38" fmla="*/ 195615 w 609489"/>
                <a:gd name="connsiteY38" fmla="*/ 433603 h 608545"/>
                <a:gd name="connsiteX39" fmla="*/ 208656 w 609489"/>
                <a:gd name="connsiteY39" fmla="*/ 430381 h 608545"/>
                <a:gd name="connsiteX40" fmla="*/ 221697 w 609489"/>
                <a:gd name="connsiteY40" fmla="*/ 432261 h 608545"/>
                <a:gd name="connsiteX41" fmla="*/ 253560 w 609489"/>
                <a:gd name="connsiteY41" fmla="*/ 419105 h 608545"/>
                <a:gd name="connsiteX42" fmla="*/ 266870 w 609489"/>
                <a:gd name="connsiteY42" fmla="*/ 387157 h 608545"/>
                <a:gd name="connsiteX43" fmla="*/ 253560 w 609489"/>
                <a:gd name="connsiteY43" fmla="*/ 355344 h 608545"/>
                <a:gd name="connsiteX44" fmla="*/ 221697 w 609489"/>
                <a:gd name="connsiteY44" fmla="*/ 342189 h 608545"/>
                <a:gd name="connsiteX45" fmla="*/ 189834 w 609489"/>
                <a:gd name="connsiteY45" fmla="*/ 355344 h 608545"/>
                <a:gd name="connsiteX46" fmla="*/ 178541 w 609489"/>
                <a:gd name="connsiteY46" fmla="*/ 400313 h 608545"/>
                <a:gd name="connsiteX47" fmla="*/ 175179 w 609489"/>
                <a:gd name="connsiteY47" fmla="*/ 413333 h 608545"/>
                <a:gd name="connsiteX48" fmla="*/ 38047 w 609489"/>
                <a:gd name="connsiteY48" fmla="*/ 550254 h 608545"/>
                <a:gd name="connsiteX49" fmla="*/ 32669 w 609489"/>
                <a:gd name="connsiteY49" fmla="*/ 565959 h 608545"/>
                <a:gd name="connsiteX50" fmla="*/ 5646 w 609489"/>
                <a:gd name="connsiteY50" fmla="*/ 565959 h 608545"/>
                <a:gd name="connsiteX51" fmla="*/ 5646 w 609489"/>
                <a:gd name="connsiteY51" fmla="*/ 538978 h 608545"/>
                <a:gd name="connsiteX52" fmla="*/ 17611 w 609489"/>
                <a:gd name="connsiteY52" fmla="*/ 533474 h 608545"/>
                <a:gd name="connsiteX53" fmla="*/ 33610 w 609489"/>
                <a:gd name="connsiteY53" fmla="*/ 426891 h 608545"/>
                <a:gd name="connsiteX54" fmla="*/ 10082 w 609489"/>
                <a:gd name="connsiteY54" fmla="*/ 323530 h 608545"/>
                <a:gd name="connsiteX55" fmla="*/ 10082 w 609489"/>
                <a:gd name="connsiteY55" fmla="*/ 323396 h 608545"/>
                <a:gd name="connsiteX56" fmla="*/ 9410 w 609489"/>
                <a:gd name="connsiteY56" fmla="*/ 322053 h 608545"/>
                <a:gd name="connsiteX57" fmla="*/ 9141 w 609489"/>
                <a:gd name="connsiteY57" fmla="*/ 311046 h 608545"/>
                <a:gd name="connsiteX58" fmla="*/ 17342 w 609489"/>
                <a:gd name="connsiteY58" fmla="*/ 303663 h 608545"/>
                <a:gd name="connsiteX59" fmla="*/ 18821 w 609489"/>
                <a:gd name="connsiteY59" fmla="*/ 303260 h 608545"/>
                <a:gd name="connsiteX60" fmla="*/ 327101 w 609489"/>
                <a:gd name="connsiteY60" fmla="*/ 115062 h 608545"/>
                <a:gd name="connsiteX61" fmla="*/ 444357 w 609489"/>
                <a:gd name="connsiteY61" fmla="*/ 0 h 608545"/>
                <a:gd name="connsiteX62" fmla="*/ 453632 w 609489"/>
                <a:gd name="connsiteY62" fmla="*/ 3893 h 608545"/>
                <a:gd name="connsiteX63" fmla="*/ 605658 w 609489"/>
                <a:gd name="connsiteY63" fmla="*/ 155707 h 608545"/>
                <a:gd name="connsiteX64" fmla="*/ 605658 w 609489"/>
                <a:gd name="connsiteY64" fmla="*/ 174097 h 608545"/>
                <a:gd name="connsiteX65" fmla="*/ 540600 w 609489"/>
                <a:gd name="connsiteY65" fmla="*/ 239064 h 608545"/>
                <a:gd name="connsiteX66" fmla="*/ 531325 w 609489"/>
                <a:gd name="connsiteY66" fmla="*/ 242957 h 608545"/>
                <a:gd name="connsiteX67" fmla="*/ 522050 w 609489"/>
                <a:gd name="connsiteY67" fmla="*/ 239064 h 608545"/>
                <a:gd name="connsiteX68" fmla="*/ 370024 w 609489"/>
                <a:gd name="connsiteY68" fmla="*/ 87250 h 608545"/>
                <a:gd name="connsiteX69" fmla="*/ 370024 w 609489"/>
                <a:gd name="connsiteY69" fmla="*/ 68726 h 608545"/>
                <a:gd name="connsiteX70" fmla="*/ 435082 w 609489"/>
                <a:gd name="connsiteY70" fmla="*/ 3758 h 608545"/>
                <a:gd name="connsiteX71" fmla="*/ 444357 w 609489"/>
                <a:gd name="connsiteY71" fmla="*/ 0 h 608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09489" h="608545">
                  <a:moveTo>
                    <a:pt x="503750" y="437223"/>
                  </a:moveTo>
                  <a:lnTo>
                    <a:pt x="533190" y="437223"/>
                  </a:lnTo>
                  <a:cubicBezTo>
                    <a:pt x="538164" y="437223"/>
                    <a:pt x="542197" y="441116"/>
                    <a:pt x="542197" y="446084"/>
                  </a:cubicBezTo>
                  <a:lnTo>
                    <a:pt x="542197" y="494011"/>
                  </a:lnTo>
                  <a:lnTo>
                    <a:pt x="590187" y="494011"/>
                  </a:lnTo>
                  <a:cubicBezTo>
                    <a:pt x="595161" y="494011"/>
                    <a:pt x="599194" y="498039"/>
                    <a:pt x="599194" y="503006"/>
                  </a:cubicBezTo>
                  <a:lnTo>
                    <a:pt x="599194" y="532407"/>
                  </a:lnTo>
                  <a:cubicBezTo>
                    <a:pt x="599194" y="537374"/>
                    <a:pt x="595161" y="541402"/>
                    <a:pt x="590187" y="541402"/>
                  </a:cubicBezTo>
                  <a:lnTo>
                    <a:pt x="542197" y="541402"/>
                  </a:lnTo>
                  <a:lnTo>
                    <a:pt x="542197" y="589329"/>
                  </a:lnTo>
                  <a:cubicBezTo>
                    <a:pt x="542197" y="594296"/>
                    <a:pt x="538164" y="598324"/>
                    <a:pt x="533190" y="598324"/>
                  </a:cubicBezTo>
                  <a:lnTo>
                    <a:pt x="503750" y="598324"/>
                  </a:lnTo>
                  <a:cubicBezTo>
                    <a:pt x="498777" y="598324"/>
                    <a:pt x="494744" y="594296"/>
                    <a:pt x="494744" y="589329"/>
                  </a:cubicBezTo>
                  <a:lnTo>
                    <a:pt x="494744" y="541402"/>
                  </a:lnTo>
                  <a:lnTo>
                    <a:pt x="446753" y="541402"/>
                  </a:lnTo>
                  <a:cubicBezTo>
                    <a:pt x="441779" y="541402"/>
                    <a:pt x="437881" y="537374"/>
                    <a:pt x="437881" y="532407"/>
                  </a:cubicBezTo>
                  <a:lnTo>
                    <a:pt x="437881" y="503006"/>
                  </a:lnTo>
                  <a:cubicBezTo>
                    <a:pt x="437881" y="498039"/>
                    <a:pt x="441779" y="494011"/>
                    <a:pt x="446753" y="494011"/>
                  </a:cubicBezTo>
                  <a:lnTo>
                    <a:pt x="494744" y="494011"/>
                  </a:lnTo>
                  <a:lnTo>
                    <a:pt x="494744" y="446084"/>
                  </a:lnTo>
                  <a:cubicBezTo>
                    <a:pt x="494744" y="441116"/>
                    <a:pt x="498777" y="437223"/>
                    <a:pt x="503750" y="437223"/>
                  </a:cubicBezTo>
                  <a:close/>
                  <a:moveTo>
                    <a:pt x="327101" y="115062"/>
                  </a:moveTo>
                  <a:cubicBezTo>
                    <a:pt x="332210" y="110364"/>
                    <a:pt x="340142" y="110632"/>
                    <a:pt x="345116" y="115465"/>
                  </a:cubicBezTo>
                  <a:lnTo>
                    <a:pt x="493811" y="263929"/>
                  </a:lnTo>
                  <a:cubicBezTo>
                    <a:pt x="498786" y="268896"/>
                    <a:pt x="498920" y="276816"/>
                    <a:pt x="494349" y="281917"/>
                  </a:cubicBezTo>
                  <a:cubicBezTo>
                    <a:pt x="470418" y="308630"/>
                    <a:pt x="348746" y="448503"/>
                    <a:pt x="305724" y="589719"/>
                  </a:cubicBezTo>
                  <a:lnTo>
                    <a:pt x="305321" y="591195"/>
                  </a:lnTo>
                  <a:cubicBezTo>
                    <a:pt x="304245" y="594954"/>
                    <a:pt x="301557" y="597907"/>
                    <a:pt x="298061" y="599518"/>
                  </a:cubicBezTo>
                  <a:cubicBezTo>
                    <a:pt x="296313" y="600189"/>
                    <a:pt x="294566" y="600592"/>
                    <a:pt x="292818" y="600592"/>
                  </a:cubicBezTo>
                  <a:cubicBezTo>
                    <a:pt x="290801" y="600592"/>
                    <a:pt x="288784" y="600055"/>
                    <a:pt x="287037" y="599249"/>
                  </a:cubicBezTo>
                  <a:lnTo>
                    <a:pt x="285692" y="598444"/>
                  </a:lnTo>
                  <a:cubicBezTo>
                    <a:pt x="285289" y="598310"/>
                    <a:pt x="241326" y="577369"/>
                    <a:pt x="181095" y="574953"/>
                  </a:cubicBezTo>
                  <a:cubicBezTo>
                    <a:pt x="176927" y="574819"/>
                    <a:pt x="172759" y="574684"/>
                    <a:pt x="168726" y="574684"/>
                  </a:cubicBezTo>
                  <a:cubicBezTo>
                    <a:pt x="136191" y="574684"/>
                    <a:pt x="104731" y="580188"/>
                    <a:pt x="75153" y="590927"/>
                  </a:cubicBezTo>
                  <a:cubicBezTo>
                    <a:pt x="74884" y="595357"/>
                    <a:pt x="73002" y="599652"/>
                    <a:pt x="69641" y="603008"/>
                  </a:cubicBezTo>
                  <a:cubicBezTo>
                    <a:pt x="62247" y="610391"/>
                    <a:pt x="50147" y="610391"/>
                    <a:pt x="42618" y="603008"/>
                  </a:cubicBezTo>
                  <a:cubicBezTo>
                    <a:pt x="35223" y="595491"/>
                    <a:pt x="35223" y="583410"/>
                    <a:pt x="42618" y="575893"/>
                  </a:cubicBezTo>
                  <a:cubicBezTo>
                    <a:pt x="46920" y="571597"/>
                    <a:pt x="52836" y="569852"/>
                    <a:pt x="58482" y="570523"/>
                  </a:cubicBezTo>
                  <a:lnTo>
                    <a:pt x="195615" y="433603"/>
                  </a:lnTo>
                  <a:cubicBezTo>
                    <a:pt x="198976" y="430247"/>
                    <a:pt x="203950" y="428905"/>
                    <a:pt x="208656" y="430381"/>
                  </a:cubicBezTo>
                  <a:cubicBezTo>
                    <a:pt x="212824" y="431589"/>
                    <a:pt x="217260" y="432261"/>
                    <a:pt x="221697" y="432261"/>
                  </a:cubicBezTo>
                  <a:cubicBezTo>
                    <a:pt x="233797" y="432261"/>
                    <a:pt x="245090" y="427562"/>
                    <a:pt x="253560" y="419105"/>
                  </a:cubicBezTo>
                  <a:cubicBezTo>
                    <a:pt x="262165" y="410514"/>
                    <a:pt x="266870" y="399239"/>
                    <a:pt x="266870" y="387157"/>
                  </a:cubicBezTo>
                  <a:cubicBezTo>
                    <a:pt x="266870" y="375211"/>
                    <a:pt x="262165" y="363801"/>
                    <a:pt x="253560" y="355344"/>
                  </a:cubicBezTo>
                  <a:cubicBezTo>
                    <a:pt x="245090" y="346887"/>
                    <a:pt x="233797" y="342189"/>
                    <a:pt x="221697" y="342189"/>
                  </a:cubicBezTo>
                  <a:cubicBezTo>
                    <a:pt x="209597" y="342189"/>
                    <a:pt x="198304" y="346887"/>
                    <a:pt x="189834" y="355344"/>
                  </a:cubicBezTo>
                  <a:cubicBezTo>
                    <a:pt x="178003" y="367156"/>
                    <a:pt x="173566" y="384339"/>
                    <a:pt x="178541" y="400313"/>
                  </a:cubicBezTo>
                  <a:cubicBezTo>
                    <a:pt x="179885" y="404877"/>
                    <a:pt x="178675" y="409843"/>
                    <a:pt x="175179" y="413333"/>
                  </a:cubicBezTo>
                  <a:lnTo>
                    <a:pt x="38047" y="550254"/>
                  </a:lnTo>
                  <a:cubicBezTo>
                    <a:pt x="38719" y="555757"/>
                    <a:pt x="36971" y="561664"/>
                    <a:pt x="32669" y="565959"/>
                  </a:cubicBezTo>
                  <a:cubicBezTo>
                    <a:pt x="25140" y="573476"/>
                    <a:pt x="13040" y="573476"/>
                    <a:pt x="5646" y="565959"/>
                  </a:cubicBezTo>
                  <a:cubicBezTo>
                    <a:pt x="-1883" y="558576"/>
                    <a:pt x="-1883" y="546495"/>
                    <a:pt x="5646" y="538978"/>
                  </a:cubicBezTo>
                  <a:cubicBezTo>
                    <a:pt x="9007" y="535622"/>
                    <a:pt x="13309" y="533743"/>
                    <a:pt x="17611" y="533474"/>
                  </a:cubicBezTo>
                  <a:cubicBezTo>
                    <a:pt x="29846" y="500049"/>
                    <a:pt x="35358" y="464209"/>
                    <a:pt x="33610" y="426891"/>
                  </a:cubicBezTo>
                  <a:cubicBezTo>
                    <a:pt x="31056" y="367022"/>
                    <a:pt x="10620" y="324470"/>
                    <a:pt x="10082" y="323530"/>
                  </a:cubicBezTo>
                  <a:cubicBezTo>
                    <a:pt x="10082" y="323396"/>
                    <a:pt x="10082" y="323396"/>
                    <a:pt x="10082" y="323396"/>
                  </a:cubicBezTo>
                  <a:lnTo>
                    <a:pt x="9410" y="322053"/>
                  </a:lnTo>
                  <a:cubicBezTo>
                    <a:pt x="7663" y="318563"/>
                    <a:pt x="7528" y="314536"/>
                    <a:pt x="9141" y="311046"/>
                  </a:cubicBezTo>
                  <a:cubicBezTo>
                    <a:pt x="10620" y="307556"/>
                    <a:pt x="13712" y="304871"/>
                    <a:pt x="17342" y="303663"/>
                  </a:cubicBezTo>
                  <a:lnTo>
                    <a:pt x="18821" y="303260"/>
                  </a:lnTo>
                  <a:cubicBezTo>
                    <a:pt x="160391" y="260305"/>
                    <a:pt x="300481" y="138956"/>
                    <a:pt x="327101" y="115062"/>
                  </a:cubicBezTo>
                  <a:close/>
                  <a:moveTo>
                    <a:pt x="444357" y="0"/>
                  </a:moveTo>
                  <a:cubicBezTo>
                    <a:pt x="447852" y="0"/>
                    <a:pt x="451078" y="1342"/>
                    <a:pt x="453632" y="3893"/>
                  </a:cubicBezTo>
                  <a:lnTo>
                    <a:pt x="605658" y="155707"/>
                  </a:lnTo>
                  <a:cubicBezTo>
                    <a:pt x="610766" y="160808"/>
                    <a:pt x="610766" y="168996"/>
                    <a:pt x="605658" y="174097"/>
                  </a:cubicBezTo>
                  <a:lnTo>
                    <a:pt x="540600" y="239064"/>
                  </a:lnTo>
                  <a:cubicBezTo>
                    <a:pt x="538180" y="241615"/>
                    <a:pt x="534820" y="242957"/>
                    <a:pt x="531325" y="242957"/>
                  </a:cubicBezTo>
                  <a:cubicBezTo>
                    <a:pt x="527830" y="242957"/>
                    <a:pt x="524470" y="241615"/>
                    <a:pt x="522050" y="239064"/>
                  </a:cubicBezTo>
                  <a:lnTo>
                    <a:pt x="370024" y="87250"/>
                  </a:lnTo>
                  <a:cubicBezTo>
                    <a:pt x="364916" y="82149"/>
                    <a:pt x="364916" y="73961"/>
                    <a:pt x="370024" y="68726"/>
                  </a:cubicBezTo>
                  <a:lnTo>
                    <a:pt x="435082" y="3758"/>
                  </a:lnTo>
                  <a:cubicBezTo>
                    <a:pt x="437502" y="1342"/>
                    <a:pt x="440862" y="0"/>
                    <a:pt x="4443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grpSp>
          <p:nvGrpSpPr>
            <p:cNvPr id="6" name="组合 139">
              <a:extLst>
                <a:ext uri="{FF2B5EF4-FFF2-40B4-BE49-F238E27FC236}">
                  <a16:creationId xmlns:a16="http://schemas.microsoft.com/office/drawing/2014/main" id="{243E3A19-509E-4725-9AD9-CDA1AE033810}"/>
                </a:ext>
              </a:extLst>
            </p:cNvPr>
            <p:cNvGrpSpPr/>
            <p:nvPr/>
          </p:nvGrpSpPr>
          <p:grpSpPr>
            <a:xfrm>
              <a:off x="944011" y="1612226"/>
              <a:ext cx="2827073" cy="832214"/>
              <a:chOff x="1127448" y="1612226"/>
              <a:chExt cx="2827073" cy="832214"/>
            </a:xfrm>
          </p:grpSpPr>
          <p:sp>
            <p:nvSpPr>
              <p:cNvPr id="184" name="is1ide-Rectangle 66">
                <a:extLst>
                  <a:ext uri="{FF2B5EF4-FFF2-40B4-BE49-F238E27FC236}">
                    <a16:creationId xmlns:a16="http://schemas.microsoft.com/office/drawing/2014/main" id="{6009E058-F640-4FFE-A8A2-2E3F83B05049}"/>
                  </a:ext>
                </a:extLst>
              </p:cNvPr>
              <p:cNvSpPr/>
              <p:nvPr/>
            </p:nvSpPr>
            <p:spPr>
              <a:xfrm>
                <a:off x="1127448" y="1920469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20000"/>
                  </a:lnSpc>
                  <a:buSzPct val="25000"/>
                </a:pPr>
                <a:r>
                  <a:rPr lang="en-US" altLang="zh-CN" sz="1000" dirty="0"/>
                  <a:t>Camera Parameter Resolving</a:t>
                </a:r>
                <a:endParaRPr lang="zh-CN" altLang="en-US" sz="1000" dirty="0"/>
              </a:p>
            </p:txBody>
          </p:sp>
          <p:sp>
            <p:nvSpPr>
              <p:cNvPr id="185" name="is1ide-Rectangle 67">
                <a:extLst>
                  <a:ext uri="{FF2B5EF4-FFF2-40B4-BE49-F238E27FC236}">
                    <a16:creationId xmlns:a16="http://schemas.microsoft.com/office/drawing/2014/main" id="{BBA1FDF5-3E76-4AA5-A4F7-DF2C83DD6509}"/>
                  </a:ext>
                </a:extLst>
              </p:cNvPr>
              <p:cNvSpPr/>
              <p:nvPr/>
            </p:nvSpPr>
            <p:spPr>
              <a:xfrm>
                <a:off x="2021326" y="1612226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SzPct val="25000"/>
                </a:pPr>
                <a:r>
                  <a:rPr lang="en-US" altLang="zh-CN" sz="1400" b="1" dirty="0">
                    <a:solidFill>
                      <a:schemeClr val="accent1"/>
                    </a:solidFill>
                  </a:rPr>
                  <a:t>Camera Calibration</a:t>
                </a:r>
                <a:endParaRPr lang="zh-CN" alt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6" name="is1ide-Oval 68">
                <a:extLst>
                  <a:ext uri="{FF2B5EF4-FFF2-40B4-BE49-F238E27FC236}">
                    <a16:creationId xmlns:a16="http://schemas.microsoft.com/office/drawing/2014/main" id="{6D7A47BC-86ED-42D9-9644-DB97571A965C}"/>
                  </a:ext>
                </a:extLst>
              </p:cNvPr>
              <p:cNvSpPr/>
              <p:nvPr/>
            </p:nvSpPr>
            <p:spPr>
              <a:xfrm>
                <a:off x="3539419" y="1846154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87" name="is1ide-任意多边形: 形状 119">
                <a:extLst>
                  <a:ext uri="{FF2B5EF4-FFF2-40B4-BE49-F238E27FC236}">
                    <a16:creationId xmlns:a16="http://schemas.microsoft.com/office/drawing/2014/main" id="{6F123C4A-801B-4D75-B1B7-43590FFBF0FE}"/>
                  </a:ext>
                </a:extLst>
              </p:cNvPr>
              <p:cNvSpPr/>
              <p:nvPr/>
            </p:nvSpPr>
            <p:spPr>
              <a:xfrm>
                <a:off x="3660645" y="1980466"/>
                <a:ext cx="172652" cy="139908"/>
              </a:xfrm>
              <a:custGeom>
                <a:avLst/>
                <a:gdLst>
                  <a:gd name="T0" fmla="*/ 439 w 499"/>
                  <a:gd name="T1" fmla="*/ 67 h 405"/>
                  <a:gd name="T2" fmla="*/ 367 w 499"/>
                  <a:gd name="T3" fmla="*/ 67 h 405"/>
                  <a:gd name="T4" fmla="*/ 367 w 499"/>
                  <a:gd name="T5" fmla="*/ 60 h 405"/>
                  <a:gd name="T6" fmla="*/ 307 w 499"/>
                  <a:gd name="T7" fmla="*/ 0 h 405"/>
                  <a:gd name="T8" fmla="*/ 192 w 499"/>
                  <a:gd name="T9" fmla="*/ 0 h 405"/>
                  <a:gd name="T10" fmla="*/ 132 w 499"/>
                  <a:gd name="T11" fmla="*/ 60 h 405"/>
                  <a:gd name="T12" fmla="*/ 132 w 499"/>
                  <a:gd name="T13" fmla="*/ 67 h 405"/>
                  <a:gd name="T14" fmla="*/ 60 w 499"/>
                  <a:gd name="T15" fmla="*/ 67 h 405"/>
                  <a:gd name="T16" fmla="*/ 0 w 499"/>
                  <a:gd name="T17" fmla="*/ 127 h 405"/>
                  <a:gd name="T18" fmla="*/ 0 w 499"/>
                  <a:gd name="T19" fmla="*/ 345 h 405"/>
                  <a:gd name="T20" fmla="*/ 60 w 499"/>
                  <a:gd name="T21" fmla="*/ 405 h 405"/>
                  <a:gd name="T22" fmla="*/ 439 w 499"/>
                  <a:gd name="T23" fmla="*/ 405 h 405"/>
                  <a:gd name="T24" fmla="*/ 499 w 499"/>
                  <a:gd name="T25" fmla="*/ 345 h 405"/>
                  <a:gd name="T26" fmla="*/ 499 w 499"/>
                  <a:gd name="T27" fmla="*/ 127 h 405"/>
                  <a:gd name="T28" fmla="*/ 439 w 499"/>
                  <a:gd name="T29" fmla="*/ 67 h 405"/>
                  <a:gd name="T30" fmla="*/ 250 w 499"/>
                  <a:gd name="T31" fmla="*/ 343 h 405"/>
                  <a:gd name="T32" fmla="*/ 136 w 499"/>
                  <a:gd name="T33" fmla="*/ 230 h 405"/>
                  <a:gd name="T34" fmla="*/ 250 w 499"/>
                  <a:gd name="T35" fmla="*/ 116 h 405"/>
                  <a:gd name="T36" fmla="*/ 363 w 499"/>
                  <a:gd name="T37" fmla="*/ 230 h 405"/>
                  <a:gd name="T38" fmla="*/ 250 w 499"/>
                  <a:gd name="T39" fmla="*/ 343 h 405"/>
                  <a:gd name="T40" fmla="*/ 310 w 499"/>
                  <a:gd name="T41" fmla="*/ 230 h 405"/>
                  <a:gd name="T42" fmla="*/ 250 w 499"/>
                  <a:gd name="T43" fmla="*/ 290 h 405"/>
                  <a:gd name="T44" fmla="*/ 190 w 499"/>
                  <a:gd name="T45" fmla="*/ 230 h 405"/>
                  <a:gd name="T46" fmla="*/ 250 w 499"/>
                  <a:gd name="T47" fmla="*/ 170 h 405"/>
                  <a:gd name="T48" fmla="*/ 310 w 499"/>
                  <a:gd name="T49" fmla="*/ 230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99" h="405">
                    <a:moveTo>
                      <a:pt x="439" y="67"/>
                    </a:moveTo>
                    <a:lnTo>
                      <a:pt x="367" y="67"/>
                    </a:lnTo>
                    <a:lnTo>
                      <a:pt x="367" y="60"/>
                    </a:lnTo>
                    <a:cubicBezTo>
                      <a:pt x="367" y="27"/>
                      <a:pt x="340" y="0"/>
                      <a:pt x="307" y="0"/>
                    </a:cubicBezTo>
                    <a:lnTo>
                      <a:pt x="192" y="0"/>
                    </a:lnTo>
                    <a:cubicBezTo>
                      <a:pt x="159" y="0"/>
                      <a:pt x="132" y="27"/>
                      <a:pt x="132" y="60"/>
                    </a:cubicBezTo>
                    <a:lnTo>
                      <a:pt x="132" y="67"/>
                    </a:lnTo>
                    <a:lnTo>
                      <a:pt x="60" y="67"/>
                    </a:lnTo>
                    <a:cubicBezTo>
                      <a:pt x="27" y="67"/>
                      <a:pt x="0" y="94"/>
                      <a:pt x="0" y="127"/>
                    </a:cubicBezTo>
                    <a:lnTo>
                      <a:pt x="0" y="345"/>
                    </a:lnTo>
                    <a:cubicBezTo>
                      <a:pt x="0" y="378"/>
                      <a:pt x="27" y="405"/>
                      <a:pt x="60" y="405"/>
                    </a:cubicBezTo>
                    <a:lnTo>
                      <a:pt x="439" y="405"/>
                    </a:lnTo>
                    <a:cubicBezTo>
                      <a:pt x="472" y="405"/>
                      <a:pt x="499" y="378"/>
                      <a:pt x="499" y="345"/>
                    </a:cubicBezTo>
                    <a:lnTo>
                      <a:pt x="499" y="127"/>
                    </a:lnTo>
                    <a:cubicBezTo>
                      <a:pt x="499" y="94"/>
                      <a:pt x="472" y="67"/>
                      <a:pt x="439" y="67"/>
                    </a:cubicBezTo>
                    <a:close/>
                    <a:moveTo>
                      <a:pt x="250" y="343"/>
                    </a:moveTo>
                    <a:cubicBezTo>
                      <a:pt x="187" y="343"/>
                      <a:pt x="136" y="292"/>
                      <a:pt x="136" y="230"/>
                    </a:cubicBezTo>
                    <a:cubicBezTo>
                      <a:pt x="136" y="167"/>
                      <a:pt x="187" y="116"/>
                      <a:pt x="250" y="116"/>
                    </a:cubicBezTo>
                    <a:cubicBezTo>
                      <a:pt x="312" y="116"/>
                      <a:pt x="363" y="167"/>
                      <a:pt x="363" y="230"/>
                    </a:cubicBezTo>
                    <a:cubicBezTo>
                      <a:pt x="363" y="292"/>
                      <a:pt x="312" y="343"/>
                      <a:pt x="250" y="343"/>
                    </a:cubicBezTo>
                    <a:close/>
                    <a:moveTo>
                      <a:pt x="310" y="230"/>
                    </a:moveTo>
                    <a:cubicBezTo>
                      <a:pt x="310" y="263"/>
                      <a:pt x="283" y="290"/>
                      <a:pt x="250" y="290"/>
                    </a:cubicBezTo>
                    <a:cubicBezTo>
                      <a:pt x="216" y="290"/>
                      <a:pt x="190" y="263"/>
                      <a:pt x="190" y="230"/>
                    </a:cubicBezTo>
                    <a:cubicBezTo>
                      <a:pt x="190" y="197"/>
                      <a:pt x="216" y="170"/>
                      <a:pt x="250" y="170"/>
                    </a:cubicBezTo>
                    <a:cubicBezTo>
                      <a:pt x="283" y="170"/>
                      <a:pt x="310" y="197"/>
                      <a:pt x="310" y="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7" name="组合 140">
              <a:extLst>
                <a:ext uri="{FF2B5EF4-FFF2-40B4-BE49-F238E27FC236}">
                  <a16:creationId xmlns:a16="http://schemas.microsoft.com/office/drawing/2014/main" id="{CA606DC0-01C3-4AD3-85CA-F974136D275B}"/>
                </a:ext>
              </a:extLst>
            </p:cNvPr>
            <p:cNvGrpSpPr/>
            <p:nvPr/>
          </p:nvGrpSpPr>
          <p:grpSpPr>
            <a:xfrm>
              <a:off x="944011" y="2689172"/>
              <a:ext cx="2827073" cy="832214"/>
              <a:chOff x="1127448" y="2758204"/>
              <a:chExt cx="2827073" cy="832214"/>
            </a:xfrm>
          </p:grpSpPr>
          <p:sp>
            <p:nvSpPr>
              <p:cNvPr id="181" name="is1ide-Rectangle 62">
                <a:extLst>
                  <a:ext uri="{FF2B5EF4-FFF2-40B4-BE49-F238E27FC236}">
                    <a16:creationId xmlns:a16="http://schemas.microsoft.com/office/drawing/2014/main" id="{4FC382C6-8C42-4DAD-B785-59167D631CF3}"/>
                  </a:ext>
                </a:extLst>
              </p:cNvPr>
              <p:cNvSpPr/>
              <p:nvPr/>
            </p:nvSpPr>
            <p:spPr>
              <a:xfrm>
                <a:off x="1127448" y="3066447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20000"/>
                  </a:lnSpc>
                  <a:buSzPct val="25000"/>
                </a:pPr>
                <a:r>
                  <a:rPr lang="en-US" altLang="zh-CN" sz="1000" dirty="0"/>
                  <a:t>2,000 pictures per hour</a:t>
                </a:r>
                <a:endParaRPr lang="zh-CN" altLang="en-US" sz="1000" dirty="0"/>
              </a:p>
            </p:txBody>
          </p:sp>
          <p:sp>
            <p:nvSpPr>
              <p:cNvPr id="182" name="is1ide-Rectangle 63">
                <a:extLst>
                  <a:ext uri="{FF2B5EF4-FFF2-40B4-BE49-F238E27FC236}">
                    <a16:creationId xmlns:a16="http://schemas.microsoft.com/office/drawing/2014/main" id="{DB550980-AD5F-4DC5-A125-EC4E12DB6170}"/>
                  </a:ext>
                </a:extLst>
              </p:cNvPr>
              <p:cNvSpPr/>
              <p:nvPr/>
            </p:nvSpPr>
            <p:spPr>
              <a:xfrm>
                <a:off x="2021326" y="2758204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SzPct val="25000"/>
                </a:pPr>
                <a:r>
                  <a:rPr lang="en-US" altLang="zh-CN" sz="1400" b="1" dirty="0">
                    <a:solidFill>
                      <a:schemeClr val="accent1"/>
                    </a:solidFill>
                  </a:rPr>
                  <a:t>Fast Mosaic&amp;</a:t>
                </a:r>
              </a:p>
              <a:p>
                <a:pPr algn="r">
                  <a:buSzPct val="25000"/>
                </a:pPr>
                <a:r>
                  <a:rPr lang="en-US" altLang="zh-CN" sz="1400" b="1" dirty="0">
                    <a:solidFill>
                      <a:schemeClr val="accent1"/>
                    </a:solidFill>
                  </a:rPr>
                  <a:t>Quality Control</a:t>
                </a:r>
                <a:endParaRPr lang="zh-CN" alt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3" name="is1ide-Oval 64">
                <a:extLst>
                  <a:ext uri="{FF2B5EF4-FFF2-40B4-BE49-F238E27FC236}">
                    <a16:creationId xmlns:a16="http://schemas.microsoft.com/office/drawing/2014/main" id="{1BC44D08-6D65-4A73-9B41-848A3F239C57}"/>
                  </a:ext>
                </a:extLst>
              </p:cNvPr>
              <p:cNvSpPr/>
              <p:nvPr/>
            </p:nvSpPr>
            <p:spPr>
              <a:xfrm>
                <a:off x="3539419" y="2992132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8" name="组合 141">
              <a:extLst>
                <a:ext uri="{FF2B5EF4-FFF2-40B4-BE49-F238E27FC236}">
                  <a16:creationId xmlns:a16="http://schemas.microsoft.com/office/drawing/2014/main" id="{85FF037C-700D-4EF4-B059-C40D32D28493}"/>
                </a:ext>
              </a:extLst>
            </p:cNvPr>
            <p:cNvGrpSpPr/>
            <p:nvPr/>
          </p:nvGrpSpPr>
          <p:grpSpPr>
            <a:xfrm>
              <a:off x="944011" y="3766118"/>
              <a:ext cx="2827073" cy="832214"/>
              <a:chOff x="1127448" y="3781266"/>
              <a:chExt cx="2827073" cy="832214"/>
            </a:xfrm>
          </p:grpSpPr>
          <p:sp>
            <p:nvSpPr>
              <p:cNvPr id="176" name="is1ide-Rectangle 57">
                <a:extLst>
                  <a:ext uri="{FF2B5EF4-FFF2-40B4-BE49-F238E27FC236}">
                    <a16:creationId xmlns:a16="http://schemas.microsoft.com/office/drawing/2014/main" id="{94515AB4-932C-400C-80C9-6340F3DD74A4}"/>
                  </a:ext>
                </a:extLst>
              </p:cNvPr>
              <p:cNvSpPr/>
              <p:nvPr/>
            </p:nvSpPr>
            <p:spPr>
              <a:xfrm>
                <a:off x="2021326" y="3781266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SzPct val="25000"/>
                </a:pPr>
                <a:r>
                  <a:rPr lang="en-US" altLang="zh-CN" sz="1400" b="1" dirty="0">
                    <a:solidFill>
                      <a:schemeClr val="accent1"/>
                    </a:solidFill>
                  </a:rPr>
                  <a:t>Aerial-triangulation</a:t>
                </a:r>
                <a:endParaRPr lang="zh-CN" altLang="en-US" sz="1400" b="1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9" name="组合 176">
                <a:extLst>
                  <a:ext uri="{FF2B5EF4-FFF2-40B4-BE49-F238E27FC236}">
                    <a16:creationId xmlns:a16="http://schemas.microsoft.com/office/drawing/2014/main" id="{6196C36E-5ED5-4669-A9FD-358B80DC5588}"/>
                  </a:ext>
                </a:extLst>
              </p:cNvPr>
              <p:cNvGrpSpPr/>
              <p:nvPr/>
            </p:nvGrpSpPr>
            <p:grpSpPr>
              <a:xfrm>
                <a:off x="1127448" y="4015194"/>
                <a:ext cx="2827073" cy="598286"/>
                <a:chOff x="1127448" y="4015194"/>
                <a:chExt cx="2827073" cy="598286"/>
              </a:xfrm>
            </p:grpSpPr>
            <p:sp>
              <p:nvSpPr>
                <p:cNvPr id="178" name="is1ide-Rectangle 59">
                  <a:extLst>
                    <a:ext uri="{FF2B5EF4-FFF2-40B4-BE49-F238E27FC236}">
                      <a16:creationId xmlns:a16="http://schemas.microsoft.com/office/drawing/2014/main" id="{8778773F-FBA5-4FEC-B1F8-C8853912C31A}"/>
                    </a:ext>
                  </a:extLst>
                </p:cNvPr>
                <p:cNvSpPr/>
                <p:nvPr/>
              </p:nvSpPr>
              <p:spPr>
                <a:xfrm>
                  <a:off x="1127448" y="4089509"/>
                  <a:ext cx="2218718" cy="5239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12" tIns="45700" rIns="91412" bIns="457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r">
                    <a:lnSpc>
                      <a:spcPct val="120000"/>
                    </a:lnSpc>
                  </a:pPr>
                  <a:r>
                    <a:rPr lang="en-US" altLang="zh-CN" sz="1000" dirty="0"/>
                    <a:t>GPU acceleration</a:t>
                  </a:r>
                </a:p>
                <a:p>
                  <a:pPr lvl="0" algn="r">
                    <a:lnSpc>
                      <a:spcPct val="120000"/>
                    </a:lnSpc>
                  </a:pPr>
                  <a:r>
                    <a:rPr lang="en-US" altLang="zh-CN" sz="1000" dirty="0"/>
                    <a:t>Clustered Multi Processing</a:t>
                  </a:r>
                  <a:endParaRPr lang="zh-CN" altLang="en-US" sz="1000" dirty="0">
                    <a:solidFill>
                      <a:srgbClr val="000000">
                        <a:lumMod val="100000"/>
                      </a:srgbClr>
                    </a:solidFill>
                  </a:endParaRPr>
                </a:p>
              </p:txBody>
            </p:sp>
            <p:sp>
              <p:nvSpPr>
                <p:cNvPr id="179" name="is1ide-Oval 60">
                  <a:extLst>
                    <a:ext uri="{FF2B5EF4-FFF2-40B4-BE49-F238E27FC236}">
                      <a16:creationId xmlns:a16="http://schemas.microsoft.com/office/drawing/2014/main" id="{3B737DDB-AC2C-48D9-90DC-DD6609AE3501}"/>
                    </a:ext>
                  </a:extLst>
                </p:cNvPr>
                <p:cNvSpPr/>
                <p:nvPr/>
              </p:nvSpPr>
              <p:spPr>
                <a:xfrm>
                  <a:off x="3539419" y="4015194"/>
                  <a:ext cx="415102" cy="415102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80" name="is1ide-任意多边形: 形状 123">
                  <a:extLst>
                    <a:ext uri="{FF2B5EF4-FFF2-40B4-BE49-F238E27FC236}">
                      <a16:creationId xmlns:a16="http://schemas.microsoft.com/office/drawing/2014/main" id="{FE7F8808-4F09-41D4-A206-DCC806702E21}"/>
                    </a:ext>
                  </a:extLst>
                </p:cNvPr>
                <p:cNvSpPr/>
                <p:nvPr/>
              </p:nvSpPr>
              <p:spPr>
                <a:xfrm>
                  <a:off x="3660645" y="4136540"/>
                  <a:ext cx="172652" cy="172411"/>
                </a:xfrm>
                <a:custGeom>
                  <a:avLst/>
                  <a:gdLst>
                    <a:gd name="connsiteX0" fmla="*/ 126452 w 606933"/>
                    <a:gd name="connsiteY0" fmla="*/ 239923 h 606087"/>
                    <a:gd name="connsiteX1" fmla="*/ 191364 w 606933"/>
                    <a:gd name="connsiteY1" fmla="*/ 239923 h 606087"/>
                    <a:gd name="connsiteX2" fmla="*/ 289791 w 606933"/>
                    <a:gd name="connsiteY2" fmla="*/ 336874 h 606087"/>
                    <a:gd name="connsiteX3" fmla="*/ 303467 w 606933"/>
                    <a:gd name="connsiteY3" fmla="*/ 345627 h 606087"/>
                    <a:gd name="connsiteX4" fmla="*/ 317142 w 606933"/>
                    <a:gd name="connsiteY4" fmla="*/ 336874 h 606087"/>
                    <a:gd name="connsiteX5" fmla="*/ 415569 w 606933"/>
                    <a:gd name="connsiteY5" fmla="*/ 239923 h 606087"/>
                    <a:gd name="connsiteX6" fmla="*/ 480481 w 606933"/>
                    <a:gd name="connsiteY6" fmla="*/ 239923 h 606087"/>
                    <a:gd name="connsiteX7" fmla="*/ 480481 w 606933"/>
                    <a:gd name="connsiteY7" fmla="*/ 404009 h 606087"/>
                    <a:gd name="connsiteX8" fmla="*/ 316083 w 606933"/>
                    <a:gd name="connsiteY8" fmla="*/ 404009 h 606087"/>
                    <a:gd name="connsiteX9" fmla="*/ 316083 w 606933"/>
                    <a:gd name="connsiteY9" fmla="*/ 441905 h 606087"/>
                    <a:gd name="connsiteX10" fmla="*/ 568988 w 606933"/>
                    <a:gd name="connsiteY10" fmla="*/ 441905 h 606087"/>
                    <a:gd name="connsiteX11" fmla="*/ 568988 w 606933"/>
                    <a:gd name="connsiteY11" fmla="*/ 505096 h 606087"/>
                    <a:gd name="connsiteX12" fmla="*/ 606933 w 606933"/>
                    <a:gd name="connsiteY12" fmla="*/ 505096 h 606087"/>
                    <a:gd name="connsiteX13" fmla="*/ 606933 w 606933"/>
                    <a:gd name="connsiteY13" fmla="*/ 606087 h 606087"/>
                    <a:gd name="connsiteX14" fmla="*/ 505714 w 606933"/>
                    <a:gd name="connsiteY14" fmla="*/ 606087 h 606087"/>
                    <a:gd name="connsiteX15" fmla="*/ 505714 w 606933"/>
                    <a:gd name="connsiteY15" fmla="*/ 505096 h 606087"/>
                    <a:gd name="connsiteX16" fmla="*/ 543659 w 606933"/>
                    <a:gd name="connsiteY16" fmla="*/ 505096 h 606087"/>
                    <a:gd name="connsiteX17" fmla="*/ 543659 w 606933"/>
                    <a:gd name="connsiteY17" fmla="*/ 467105 h 606087"/>
                    <a:gd name="connsiteX18" fmla="*/ 316083 w 606933"/>
                    <a:gd name="connsiteY18" fmla="*/ 467105 h 606087"/>
                    <a:gd name="connsiteX19" fmla="*/ 316083 w 606933"/>
                    <a:gd name="connsiteY19" fmla="*/ 505096 h 606087"/>
                    <a:gd name="connsiteX20" fmla="*/ 354028 w 606933"/>
                    <a:gd name="connsiteY20" fmla="*/ 505096 h 606087"/>
                    <a:gd name="connsiteX21" fmla="*/ 354028 w 606933"/>
                    <a:gd name="connsiteY21" fmla="*/ 606087 h 606087"/>
                    <a:gd name="connsiteX22" fmla="*/ 252905 w 606933"/>
                    <a:gd name="connsiteY22" fmla="*/ 606087 h 606087"/>
                    <a:gd name="connsiteX23" fmla="*/ 252905 w 606933"/>
                    <a:gd name="connsiteY23" fmla="*/ 505096 h 606087"/>
                    <a:gd name="connsiteX24" fmla="*/ 290850 w 606933"/>
                    <a:gd name="connsiteY24" fmla="*/ 505096 h 606087"/>
                    <a:gd name="connsiteX25" fmla="*/ 290850 w 606933"/>
                    <a:gd name="connsiteY25" fmla="*/ 467105 h 606087"/>
                    <a:gd name="connsiteX26" fmla="*/ 63274 w 606933"/>
                    <a:gd name="connsiteY26" fmla="*/ 467105 h 606087"/>
                    <a:gd name="connsiteX27" fmla="*/ 63274 w 606933"/>
                    <a:gd name="connsiteY27" fmla="*/ 505096 h 606087"/>
                    <a:gd name="connsiteX28" fmla="*/ 101123 w 606933"/>
                    <a:gd name="connsiteY28" fmla="*/ 505096 h 606087"/>
                    <a:gd name="connsiteX29" fmla="*/ 101123 w 606933"/>
                    <a:gd name="connsiteY29" fmla="*/ 606087 h 606087"/>
                    <a:gd name="connsiteX30" fmla="*/ 0 w 606933"/>
                    <a:gd name="connsiteY30" fmla="*/ 606087 h 606087"/>
                    <a:gd name="connsiteX31" fmla="*/ 0 w 606933"/>
                    <a:gd name="connsiteY31" fmla="*/ 505096 h 606087"/>
                    <a:gd name="connsiteX32" fmla="*/ 37945 w 606933"/>
                    <a:gd name="connsiteY32" fmla="*/ 505096 h 606087"/>
                    <a:gd name="connsiteX33" fmla="*/ 37945 w 606933"/>
                    <a:gd name="connsiteY33" fmla="*/ 441905 h 606087"/>
                    <a:gd name="connsiteX34" fmla="*/ 290850 w 606933"/>
                    <a:gd name="connsiteY34" fmla="*/ 441905 h 606087"/>
                    <a:gd name="connsiteX35" fmla="*/ 290850 w 606933"/>
                    <a:gd name="connsiteY35" fmla="*/ 404009 h 606087"/>
                    <a:gd name="connsiteX36" fmla="*/ 126452 w 606933"/>
                    <a:gd name="connsiteY36" fmla="*/ 404009 h 606087"/>
                    <a:gd name="connsiteX37" fmla="*/ 303502 w 606933"/>
                    <a:gd name="connsiteY37" fmla="*/ 71264 h 606087"/>
                    <a:gd name="connsiteX38" fmla="*/ 250822 w 606933"/>
                    <a:gd name="connsiteY38" fmla="*/ 122140 h 606087"/>
                    <a:gd name="connsiteX39" fmla="*/ 303502 w 606933"/>
                    <a:gd name="connsiteY39" fmla="*/ 173111 h 606087"/>
                    <a:gd name="connsiteX40" fmla="*/ 356183 w 606933"/>
                    <a:gd name="connsiteY40" fmla="*/ 122140 h 606087"/>
                    <a:gd name="connsiteX41" fmla="*/ 303502 w 606933"/>
                    <a:gd name="connsiteY41" fmla="*/ 71264 h 606087"/>
                    <a:gd name="connsiteX42" fmla="*/ 303502 w 606933"/>
                    <a:gd name="connsiteY42" fmla="*/ 0 h 606087"/>
                    <a:gd name="connsiteX43" fmla="*/ 429955 w 606933"/>
                    <a:gd name="connsiteY43" fmla="*/ 122140 h 606087"/>
                    <a:gd name="connsiteX44" fmla="*/ 303502 w 606933"/>
                    <a:gd name="connsiteY44" fmla="*/ 315639 h 606087"/>
                    <a:gd name="connsiteX45" fmla="*/ 177049 w 606933"/>
                    <a:gd name="connsiteY45" fmla="*/ 122140 h 606087"/>
                    <a:gd name="connsiteX46" fmla="*/ 303502 w 606933"/>
                    <a:gd name="connsiteY46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06933" h="606087">
                      <a:moveTo>
                        <a:pt x="126452" y="239923"/>
                      </a:moveTo>
                      <a:lnTo>
                        <a:pt x="191364" y="239923"/>
                      </a:lnTo>
                      <a:cubicBezTo>
                        <a:pt x="230851" y="298209"/>
                        <a:pt x="286131" y="334566"/>
                        <a:pt x="289791" y="336874"/>
                      </a:cubicBezTo>
                      <a:lnTo>
                        <a:pt x="303467" y="345627"/>
                      </a:lnTo>
                      <a:lnTo>
                        <a:pt x="317142" y="336874"/>
                      </a:lnTo>
                      <a:cubicBezTo>
                        <a:pt x="320802" y="334566"/>
                        <a:pt x="376083" y="298209"/>
                        <a:pt x="415569" y="239923"/>
                      </a:cubicBezTo>
                      <a:lnTo>
                        <a:pt x="480481" y="239923"/>
                      </a:lnTo>
                      <a:lnTo>
                        <a:pt x="480481" y="404009"/>
                      </a:lnTo>
                      <a:lnTo>
                        <a:pt x="316083" y="404009"/>
                      </a:lnTo>
                      <a:lnTo>
                        <a:pt x="316083" y="441905"/>
                      </a:lnTo>
                      <a:lnTo>
                        <a:pt x="568988" y="441905"/>
                      </a:lnTo>
                      <a:lnTo>
                        <a:pt x="568988" y="505096"/>
                      </a:lnTo>
                      <a:lnTo>
                        <a:pt x="606933" y="505096"/>
                      </a:lnTo>
                      <a:lnTo>
                        <a:pt x="606933" y="606087"/>
                      </a:lnTo>
                      <a:lnTo>
                        <a:pt x="505714" y="606087"/>
                      </a:lnTo>
                      <a:lnTo>
                        <a:pt x="505714" y="505096"/>
                      </a:lnTo>
                      <a:lnTo>
                        <a:pt x="543659" y="505096"/>
                      </a:lnTo>
                      <a:lnTo>
                        <a:pt x="543659" y="467105"/>
                      </a:lnTo>
                      <a:lnTo>
                        <a:pt x="316083" y="467105"/>
                      </a:lnTo>
                      <a:lnTo>
                        <a:pt x="316083" y="505096"/>
                      </a:lnTo>
                      <a:lnTo>
                        <a:pt x="354028" y="505096"/>
                      </a:lnTo>
                      <a:lnTo>
                        <a:pt x="354028" y="606087"/>
                      </a:lnTo>
                      <a:lnTo>
                        <a:pt x="252905" y="606087"/>
                      </a:lnTo>
                      <a:lnTo>
                        <a:pt x="252905" y="505096"/>
                      </a:lnTo>
                      <a:lnTo>
                        <a:pt x="290850" y="505096"/>
                      </a:lnTo>
                      <a:lnTo>
                        <a:pt x="290850" y="467105"/>
                      </a:lnTo>
                      <a:lnTo>
                        <a:pt x="63274" y="467105"/>
                      </a:lnTo>
                      <a:lnTo>
                        <a:pt x="63274" y="505096"/>
                      </a:lnTo>
                      <a:lnTo>
                        <a:pt x="101123" y="505096"/>
                      </a:lnTo>
                      <a:lnTo>
                        <a:pt x="101123" y="606087"/>
                      </a:lnTo>
                      <a:lnTo>
                        <a:pt x="0" y="606087"/>
                      </a:lnTo>
                      <a:lnTo>
                        <a:pt x="0" y="505096"/>
                      </a:lnTo>
                      <a:lnTo>
                        <a:pt x="37945" y="505096"/>
                      </a:lnTo>
                      <a:lnTo>
                        <a:pt x="37945" y="441905"/>
                      </a:lnTo>
                      <a:lnTo>
                        <a:pt x="290850" y="441905"/>
                      </a:lnTo>
                      <a:lnTo>
                        <a:pt x="290850" y="404009"/>
                      </a:lnTo>
                      <a:lnTo>
                        <a:pt x="126452" y="404009"/>
                      </a:lnTo>
                      <a:close/>
                      <a:moveTo>
                        <a:pt x="303502" y="71264"/>
                      </a:moveTo>
                      <a:cubicBezTo>
                        <a:pt x="274417" y="71264"/>
                        <a:pt x="250822" y="94057"/>
                        <a:pt x="250822" y="122140"/>
                      </a:cubicBezTo>
                      <a:cubicBezTo>
                        <a:pt x="250822" y="150318"/>
                        <a:pt x="274417" y="173111"/>
                        <a:pt x="303502" y="173111"/>
                      </a:cubicBezTo>
                      <a:cubicBezTo>
                        <a:pt x="332587" y="173111"/>
                        <a:pt x="356183" y="150318"/>
                        <a:pt x="356183" y="122140"/>
                      </a:cubicBezTo>
                      <a:cubicBezTo>
                        <a:pt x="356183" y="94057"/>
                        <a:pt x="332587" y="71264"/>
                        <a:pt x="303502" y="71264"/>
                      </a:cubicBezTo>
                      <a:close/>
                      <a:moveTo>
                        <a:pt x="303502" y="0"/>
                      </a:moveTo>
                      <a:cubicBezTo>
                        <a:pt x="373326" y="0"/>
                        <a:pt x="429955" y="54723"/>
                        <a:pt x="429955" y="122140"/>
                      </a:cubicBezTo>
                      <a:cubicBezTo>
                        <a:pt x="429955" y="234181"/>
                        <a:pt x="303502" y="315639"/>
                        <a:pt x="303502" y="315639"/>
                      </a:cubicBezTo>
                      <a:cubicBezTo>
                        <a:pt x="303502" y="315639"/>
                        <a:pt x="177049" y="234181"/>
                        <a:pt x="177049" y="122140"/>
                      </a:cubicBezTo>
                      <a:cubicBezTo>
                        <a:pt x="177049" y="54723"/>
                        <a:pt x="233679" y="0"/>
                        <a:pt x="3035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grpSp>
          <p:nvGrpSpPr>
            <p:cNvPr id="10" name="组合 142">
              <a:extLst>
                <a:ext uri="{FF2B5EF4-FFF2-40B4-BE49-F238E27FC236}">
                  <a16:creationId xmlns:a16="http://schemas.microsoft.com/office/drawing/2014/main" id="{FFFA32BC-9FEF-404E-9D6D-9B903830DB71}"/>
                </a:ext>
              </a:extLst>
            </p:cNvPr>
            <p:cNvGrpSpPr/>
            <p:nvPr/>
          </p:nvGrpSpPr>
          <p:grpSpPr>
            <a:xfrm>
              <a:off x="944011" y="4843064"/>
              <a:ext cx="2827073" cy="832214"/>
              <a:chOff x="1127448" y="4843064"/>
              <a:chExt cx="2827073" cy="832214"/>
            </a:xfrm>
          </p:grpSpPr>
          <p:sp>
            <p:nvSpPr>
              <p:cNvPr id="172" name="is1ide-Rectangle 53">
                <a:extLst>
                  <a:ext uri="{FF2B5EF4-FFF2-40B4-BE49-F238E27FC236}">
                    <a16:creationId xmlns:a16="http://schemas.microsoft.com/office/drawing/2014/main" id="{3C2017C1-9622-44E9-99AA-EA36078B22E8}"/>
                  </a:ext>
                </a:extLst>
              </p:cNvPr>
              <p:cNvSpPr/>
              <p:nvPr/>
            </p:nvSpPr>
            <p:spPr>
              <a:xfrm>
                <a:off x="1127448" y="5151307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20000"/>
                  </a:lnSpc>
                  <a:buSzPct val="25000"/>
                </a:pPr>
                <a:r>
                  <a:rPr lang="en-GB" altLang="zh-CN" sz="1000" dirty="0"/>
                  <a:t>3 </a:t>
                </a:r>
                <a:r>
                  <a:rPr lang="en-US" altLang="zh-CN" sz="1000" dirty="0"/>
                  <a:t>Different ways </a:t>
                </a:r>
              </a:p>
              <a:p>
                <a:pPr algn="r">
                  <a:lnSpc>
                    <a:spcPct val="120000"/>
                  </a:lnSpc>
                  <a:buSzPct val="25000"/>
                </a:pPr>
                <a:r>
                  <a:rPr lang="en-US" altLang="zh-CN" sz="1000" dirty="0"/>
                  <a:t>To Produce  </a:t>
                </a:r>
              </a:p>
            </p:txBody>
          </p:sp>
          <p:sp>
            <p:nvSpPr>
              <p:cNvPr id="173" name="is1ide-Rectangle 54">
                <a:extLst>
                  <a:ext uri="{FF2B5EF4-FFF2-40B4-BE49-F238E27FC236}">
                    <a16:creationId xmlns:a16="http://schemas.microsoft.com/office/drawing/2014/main" id="{1A2AD474-96E4-4438-B32F-6850C375D457}"/>
                  </a:ext>
                </a:extLst>
              </p:cNvPr>
              <p:cNvSpPr/>
              <p:nvPr/>
            </p:nvSpPr>
            <p:spPr>
              <a:xfrm>
                <a:off x="2021326" y="4843064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SzPct val="25000"/>
                </a:pPr>
                <a:r>
                  <a:rPr lang="en-US" altLang="zh-CN" sz="1400" b="1" dirty="0">
                    <a:solidFill>
                      <a:schemeClr val="accent1"/>
                    </a:solidFill>
                  </a:rPr>
                  <a:t>DOM</a:t>
                </a:r>
                <a:endParaRPr lang="zh-CN" alt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4" name="is1ide-Oval 55">
                <a:extLst>
                  <a:ext uri="{FF2B5EF4-FFF2-40B4-BE49-F238E27FC236}">
                    <a16:creationId xmlns:a16="http://schemas.microsoft.com/office/drawing/2014/main" id="{365DD139-9A6C-40FC-87DC-2BF3E86137BA}"/>
                  </a:ext>
                </a:extLst>
              </p:cNvPr>
              <p:cNvSpPr/>
              <p:nvPr/>
            </p:nvSpPr>
            <p:spPr>
              <a:xfrm>
                <a:off x="3539419" y="5076992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75" name="is1ide-任意多边形: 形状 125">
                <a:extLst>
                  <a:ext uri="{FF2B5EF4-FFF2-40B4-BE49-F238E27FC236}">
                    <a16:creationId xmlns:a16="http://schemas.microsoft.com/office/drawing/2014/main" id="{F5B078F4-5D11-4C15-AD0A-D73399F3A0FA}"/>
                  </a:ext>
                </a:extLst>
              </p:cNvPr>
              <p:cNvSpPr/>
              <p:nvPr/>
            </p:nvSpPr>
            <p:spPr>
              <a:xfrm>
                <a:off x="3660645" y="5213819"/>
                <a:ext cx="172652" cy="141449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4816" h="495510">
                    <a:moveTo>
                      <a:pt x="489016" y="317370"/>
                    </a:moveTo>
                    <a:cubicBezTo>
                      <a:pt x="517219" y="333000"/>
                      <a:pt x="566694" y="360324"/>
                      <a:pt x="596929" y="377506"/>
                    </a:cubicBezTo>
                    <a:cubicBezTo>
                      <a:pt x="599677" y="379057"/>
                      <a:pt x="604816" y="382756"/>
                      <a:pt x="604816" y="387886"/>
                    </a:cubicBezTo>
                    <a:lnTo>
                      <a:pt x="604816" y="481550"/>
                    </a:lnTo>
                    <a:cubicBezTo>
                      <a:pt x="604816" y="489306"/>
                      <a:pt x="598482" y="495510"/>
                      <a:pt x="590834" y="495510"/>
                    </a:cubicBezTo>
                    <a:lnTo>
                      <a:pt x="13982" y="495510"/>
                    </a:lnTo>
                    <a:cubicBezTo>
                      <a:pt x="6334" y="495510"/>
                      <a:pt x="0" y="489306"/>
                      <a:pt x="0" y="481550"/>
                    </a:cubicBezTo>
                    <a:lnTo>
                      <a:pt x="0" y="426306"/>
                    </a:lnTo>
                    <a:cubicBezTo>
                      <a:pt x="0" y="417119"/>
                      <a:pt x="6095" y="416164"/>
                      <a:pt x="9202" y="414733"/>
                    </a:cubicBezTo>
                    <a:cubicBezTo>
                      <a:pt x="53658" y="393852"/>
                      <a:pt x="184158" y="333478"/>
                      <a:pt x="184158" y="333478"/>
                    </a:cubicBezTo>
                    <a:cubicBezTo>
                      <a:pt x="187384" y="332165"/>
                      <a:pt x="189058" y="333239"/>
                      <a:pt x="190253" y="333955"/>
                    </a:cubicBezTo>
                    <a:lnTo>
                      <a:pt x="327684" y="429767"/>
                    </a:lnTo>
                    <a:cubicBezTo>
                      <a:pt x="333061" y="433465"/>
                      <a:pt x="339395" y="435255"/>
                      <a:pt x="345729" y="435255"/>
                    </a:cubicBezTo>
                    <a:cubicBezTo>
                      <a:pt x="353616" y="435255"/>
                      <a:pt x="361504" y="432511"/>
                      <a:pt x="367479" y="426903"/>
                    </a:cubicBezTo>
                    <a:cubicBezTo>
                      <a:pt x="367479" y="426903"/>
                      <a:pt x="455076" y="345648"/>
                      <a:pt x="484713" y="317728"/>
                    </a:cubicBezTo>
                    <a:cubicBezTo>
                      <a:pt x="486028" y="316415"/>
                      <a:pt x="487701" y="316654"/>
                      <a:pt x="489016" y="317370"/>
                    </a:cubicBezTo>
                    <a:close/>
                    <a:moveTo>
                      <a:pt x="402016" y="92955"/>
                    </a:moveTo>
                    <a:cubicBezTo>
                      <a:pt x="374410" y="92955"/>
                      <a:pt x="351943" y="115388"/>
                      <a:pt x="351943" y="143071"/>
                    </a:cubicBezTo>
                    <a:cubicBezTo>
                      <a:pt x="351943" y="170635"/>
                      <a:pt x="374410" y="193069"/>
                      <a:pt x="402016" y="193069"/>
                    </a:cubicBezTo>
                    <a:cubicBezTo>
                      <a:pt x="429741" y="193069"/>
                      <a:pt x="452089" y="170635"/>
                      <a:pt x="452089" y="143071"/>
                    </a:cubicBezTo>
                    <a:cubicBezTo>
                      <a:pt x="452089" y="115388"/>
                      <a:pt x="429741" y="92955"/>
                      <a:pt x="402016" y="92955"/>
                    </a:cubicBezTo>
                    <a:close/>
                    <a:moveTo>
                      <a:pt x="13982" y="0"/>
                    </a:moveTo>
                    <a:lnTo>
                      <a:pt x="590834" y="0"/>
                    </a:lnTo>
                    <a:cubicBezTo>
                      <a:pt x="598482" y="0"/>
                      <a:pt x="604816" y="6205"/>
                      <a:pt x="604816" y="13961"/>
                    </a:cubicBezTo>
                    <a:lnTo>
                      <a:pt x="604816" y="330531"/>
                    </a:lnTo>
                    <a:cubicBezTo>
                      <a:pt x="604816" y="341628"/>
                      <a:pt x="598363" y="346759"/>
                      <a:pt x="591073" y="342344"/>
                    </a:cubicBezTo>
                    <a:cubicBezTo>
                      <a:pt x="566216" y="327190"/>
                      <a:pt x="502042" y="289483"/>
                      <a:pt x="502042" y="289483"/>
                    </a:cubicBezTo>
                    <a:cubicBezTo>
                      <a:pt x="489972" y="282801"/>
                      <a:pt x="473121" y="284949"/>
                      <a:pt x="463083" y="294376"/>
                    </a:cubicBezTo>
                    <a:cubicBezTo>
                      <a:pt x="463083" y="294376"/>
                      <a:pt x="376800" y="374801"/>
                      <a:pt x="347043" y="402962"/>
                    </a:cubicBezTo>
                    <a:cubicBezTo>
                      <a:pt x="346087" y="403916"/>
                      <a:pt x="345131" y="403320"/>
                      <a:pt x="345012" y="403320"/>
                    </a:cubicBezTo>
                    <a:cubicBezTo>
                      <a:pt x="310116" y="379097"/>
                      <a:pt x="208537" y="307979"/>
                      <a:pt x="208537" y="307979"/>
                    </a:cubicBezTo>
                    <a:cubicBezTo>
                      <a:pt x="195152" y="298313"/>
                      <a:pt x="182246" y="299268"/>
                      <a:pt x="170654" y="304638"/>
                    </a:cubicBezTo>
                    <a:lnTo>
                      <a:pt x="14341" y="377307"/>
                    </a:lnTo>
                    <a:cubicBezTo>
                      <a:pt x="14341" y="377307"/>
                      <a:pt x="0" y="380648"/>
                      <a:pt x="0" y="363942"/>
                    </a:cubicBezTo>
                    <a:lnTo>
                      <a:pt x="0" y="13961"/>
                    </a:lnTo>
                    <a:cubicBezTo>
                      <a:pt x="0" y="6205"/>
                      <a:pt x="6334" y="0"/>
                      <a:pt x="139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cxnSp>
          <p:nvCxnSpPr>
            <p:cNvPr id="144" name="is1ide-Straight Connector 25">
              <a:extLst>
                <a:ext uri="{FF2B5EF4-FFF2-40B4-BE49-F238E27FC236}">
                  <a16:creationId xmlns:a16="http://schemas.microsoft.com/office/drawing/2014/main" id="{A2A7DF3F-3FD6-48A5-932E-A9E3EF2E4969}"/>
                </a:ext>
              </a:extLst>
            </p:cNvPr>
            <p:cNvCxnSpPr/>
            <p:nvPr/>
          </p:nvCxnSpPr>
          <p:spPr>
            <a:xfrm>
              <a:off x="1160035" y="2566806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is1ide-Straight Connector 26">
              <a:extLst>
                <a:ext uri="{FF2B5EF4-FFF2-40B4-BE49-F238E27FC236}">
                  <a16:creationId xmlns:a16="http://schemas.microsoft.com/office/drawing/2014/main" id="{DD3BC266-00AC-46F9-B6A9-9DBACCB165D8}"/>
                </a:ext>
              </a:extLst>
            </p:cNvPr>
            <p:cNvCxnSpPr/>
            <p:nvPr/>
          </p:nvCxnSpPr>
          <p:spPr>
            <a:xfrm>
              <a:off x="1160035" y="3643752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is1ide-Straight Connector 27">
              <a:extLst>
                <a:ext uri="{FF2B5EF4-FFF2-40B4-BE49-F238E27FC236}">
                  <a16:creationId xmlns:a16="http://schemas.microsoft.com/office/drawing/2014/main" id="{C4183FA0-6DF9-4E56-B861-05E352BB3507}"/>
                </a:ext>
              </a:extLst>
            </p:cNvPr>
            <p:cNvCxnSpPr/>
            <p:nvPr/>
          </p:nvCxnSpPr>
          <p:spPr>
            <a:xfrm>
              <a:off x="1160035" y="4720698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46">
              <a:extLst>
                <a:ext uri="{FF2B5EF4-FFF2-40B4-BE49-F238E27FC236}">
                  <a16:creationId xmlns:a16="http://schemas.microsoft.com/office/drawing/2014/main" id="{BCF089F5-F3DE-45D5-9EF2-1F034AA1D04C}"/>
                </a:ext>
              </a:extLst>
            </p:cNvPr>
            <p:cNvGrpSpPr/>
            <p:nvPr/>
          </p:nvGrpSpPr>
          <p:grpSpPr>
            <a:xfrm>
              <a:off x="8504851" y="1612226"/>
              <a:ext cx="2743139" cy="832216"/>
              <a:chOff x="8688288" y="1612226"/>
              <a:chExt cx="2743139" cy="832216"/>
            </a:xfrm>
          </p:grpSpPr>
          <p:sp>
            <p:nvSpPr>
              <p:cNvPr id="168" name="is1ide-Rectangle 49">
                <a:extLst>
                  <a:ext uri="{FF2B5EF4-FFF2-40B4-BE49-F238E27FC236}">
                    <a16:creationId xmlns:a16="http://schemas.microsoft.com/office/drawing/2014/main" id="{2FB5A795-AC22-4E97-8E75-3EBB7613D3AA}"/>
                  </a:ext>
                </a:extLst>
              </p:cNvPr>
              <p:cNvSpPr/>
              <p:nvPr/>
            </p:nvSpPr>
            <p:spPr>
              <a:xfrm>
                <a:off x="9212709" y="1920471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buSzPct val="25000"/>
                </a:pPr>
                <a:r>
                  <a:rPr lang="en-GB" altLang="zh-CN" sz="1000" dirty="0"/>
                  <a:t>Highest Precision</a:t>
                </a:r>
                <a:endParaRPr lang="zh-CN" altLang="en-US" sz="1000" dirty="0"/>
              </a:p>
            </p:txBody>
          </p:sp>
          <p:sp>
            <p:nvSpPr>
              <p:cNvPr id="169" name="is1ide-Rectangle 50">
                <a:extLst>
                  <a:ext uri="{FF2B5EF4-FFF2-40B4-BE49-F238E27FC236}">
                    <a16:creationId xmlns:a16="http://schemas.microsoft.com/office/drawing/2014/main" id="{868EE6DD-673C-492F-9299-35D5B0C29912}"/>
                  </a:ext>
                </a:extLst>
              </p:cNvPr>
              <p:cNvSpPr/>
              <p:nvPr/>
            </p:nvSpPr>
            <p:spPr>
              <a:xfrm>
                <a:off x="9222681" y="1612226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25000"/>
                </a:pPr>
                <a:r>
                  <a:rPr lang="en-US" altLang="zh-CN" sz="1400" b="1" dirty="0">
                    <a:solidFill>
                      <a:schemeClr val="accent2"/>
                    </a:solidFill>
                  </a:rPr>
                  <a:t>Stereo-Mapping</a:t>
                </a:r>
                <a:endParaRPr lang="zh-CN" altLang="en-US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0" name="is1ide-Oval 51">
                <a:extLst>
                  <a:ext uri="{FF2B5EF4-FFF2-40B4-BE49-F238E27FC236}">
                    <a16:creationId xmlns:a16="http://schemas.microsoft.com/office/drawing/2014/main" id="{2457E0C7-BAB3-4D72-A9DA-92D3DCB7ACB7}"/>
                  </a:ext>
                </a:extLst>
              </p:cNvPr>
              <p:cNvSpPr/>
              <p:nvPr/>
            </p:nvSpPr>
            <p:spPr>
              <a:xfrm>
                <a:off x="8688288" y="1828121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71" name="is1ide-任意多边形: 形状 127">
                <a:extLst>
                  <a:ext uri="{FF2B5EF4-FFF2-40B4-BE49-F238E27FC236}">
                    <a16:creationId xmlns:a16="http://schemas.microsoft.com/office/drawing/2014/main" id="{341E0DD0-9255-40B4-97D7-8B385A84025F}"/>
                  </a:ext>
                </a:extLst>
              </p:cNvPr>
              <p:cNvSpPr/>
              <p:nvPr/>
            </p:nvSpPr>
            <p:spPr>
              <a:xfrm>
                <a:off x="8824264" y="1964228"/>
                <a:ext cx="172652" cy="172384"/>
              </a:xfrm>
              <a:custGeom>
                <a:avLst/>
                <a:gdLst>
                  <a:gd name="connsiteX0" fmla="*/ 503750 w 609489"/>
                  <a:gd name="connsiteY0" fmla="*/ 437223 h 608545"/>
                  <a:gd name="connsiteX1" fmla="*/ 533190 w 609489"/>
                  <a:gd name="connsiteY1" fmla="*/ 437223 h 608545"/>
                  <a:gd name="connsiteX2" fmla="*/ 542197 w 609489"/>
                  <a:gd name="connsiteY2" fmla="*/ 446084 h 608545"/>
                  <a:gd name="connsiteX3" fmla="*/ 542197 w 609489"/>
                  <a:gd name="connsiteY3" fmla="*/ 494011 h 608545"/>
                  <a:gd name="connsiteX4" fmla="*/ 590187 w 609489"/>
                  <a:gd name="connsiteY4" fmla="*/ 494011 h 608545"/>
                  <a:gd name="connsiteX5" fmla="*/ 599194 w 609489"/>
                  <a:gd name="connsiteY5" fmla="*/ 503006 h 608545"/>
                  <a:gd name="connsiteX6" fmla="*/ 599194 w 609489"/>
                  <a:gd name="connsiteY6" fmla="*/ 532407 h 608545"/>
                  <a:gd name="connsiteX7" fmla="*/ 590187 w 609489"/>
                  <a:gd name="connsiteY7" fmla="*/ 541402 h 608545"/>
                  <a:gd name="connsiteX8" fmla="*/ 542197 w 609489"/>
                  <a:gd name="connsiteY8" fmla="*/ 541402 h 608545"/>
                  <a:gd name="connsiteX9" fmla="*/ 542197 w 609489"/>
                  <a:gd name="connsiteY9" fmla="*/ 589329 h 608545"/>
                  <a:gd name="connsiteX10" fmla="*/ 533190 w 609489"/>
                  <a:gd name="connsiteY10" fmla="*/ 598324 h 608545"/>
                  <a:gd name="connsiteX11" fmla="*/ 503750 w 609489"/>
                  <a:gd name="connsiteY11" fmla="*/ 598324 h 608545"/>
                  <a:gd name="connsiteX12" fmla="*/ 494744 w 609489"/>
                  <a:gd name="connsiteY12" fmla="*/ 589329 h 608545"/>
                  <a:gd name="connsiteX13" fmla="*/ 494744 w 609489"/>
                  <a:gd name="connsiteY13" fmla="*/ 541402 h 608545"/>
                  <a:gd name="connsiteX14" fmla="*/ 446753 w 609489"/>
                  <a:gd name="connsiteY14" fmla="*/ 541402 h 608545"/>
                  <a:gd name="connsiteX15" fmla="*/ 437881 w 609489"/>
                  <a:gd name="connsiteY15" fmla="*/ 532407 h 608545"/>
                  <a:gd name="connsiteX16" fmla="*/ 437881 w 609489"/>
                  <a:gd name="connsiteY16" fmla="*/ 503006 h 608545"/>
                  <a:gd name="connsiteX17" fmla="*/ 446753 w 609489"/>
                  <a:gd name="connsiteY17" fmla="*/ 494011 h 608545"/>
                  <a:gd name="connsiteX18" fmla="*/ 494744 w 609489"/>
                  <a:gd name="connsiteY18" fmla="*/ 494011 h 608545"/>
                  <a:gd name="connsiteX19" fmla="*/ 494744 w 609489"/>
                  <a:gd name="connsiteY19" fmla="*/ 446084 h 608545"/>
                  <a:gd name="connsiteX20" fmla="*/ 503750 w 609489"/>
                  <a:gd name="connsiteY20" fmla="*/ 437223 h 608545"/>
                  <a:gd name="connsiteX21" fmla="*/ 327101 w 609489"/>
                  <a:gd name="connsiteY21" fmla="*/ 115062 h 608545"/>
                  <a:gd name="connsiteX22" fmla="*/ 345116 w 609489"/>
                  <a:gd name="connsiteY22" fmla="*/ 115465 h 608545"/>
                  <a:gd name="connsiteX23" fmla="*/ 493811 w 609489"/>
                  <a:gd name="connsiteY23" fmla="*/ 263929 h 608545"/>
                  <a:gd name="connsiteX24" fmla="*/ 494349 w 609489"/>
                  <a:gd name="connsiteY24" fmla="*/ 281917 h 608545"/>
                  <a:gd name="connsiteX25" fmla="*/ 305724 w 609489"/>
                  <a:gd name="connsiteY25" fmla="*/ 589719 h 608545"/>
                  <a:gd name="connsiteX26" fmla="*/ 305321 w 609489"/>
                  <a:gd name="connsiteY26" fmla="*/ 591195 h 608545"/>
                  <a:gd name="connsiteX27" fmla="*/ 298061 w 609489"/>
                  <a:gd name="connsiteY27" fmla="*/ 599518 h 608545"/>
                  <a:gd name="connsiteX28" fmla="*/ 292818 w 609489"/>
                  <a:gd name="connsiteY28" fmla="*/ 600592 h 608545"/>
                  <a:gd name="connsiteX29" fmla="*/ 287037 w 609489"/>
                  <a:gd name="connsiteY29" fmla="*/ 599249 h 608545"/>
                  <a:gd name="connsiteX30" fmla="*/ 285692 w 609489"/>
                  <a:gd name="connsiteY30" fmla="*/ 598444 h 608545"/>
                  <a:gd name="connsiteX31" fmla="*/ 181095 w 609489"/>
                  <a:gd name="connsiteY31" fmla="*/ 574953 h 608545"/>
                  <a:gd name="connsiteX32" fmla="*/ 168726 w 609489"/>
                  <a:gd name="connsiteY32" fmla="*/ 574684 h 608545"/>
                  <a:gd name="connsiteX33" fmla="*/ 75153 w 609489"/>
                  <a:gd name="connsiteY33" fmla="*/ 590927 h 608545"/>
                  <a:gd name="connsiteX34" fmla="*/ 69641 w 609489"/>
                  <a:gd name="connsiteY34" fmla="*/ 603008 h 608545"/>
                  <a:gd name="connsiteX35" fmla="*/ 42618 w 609489"/>
                  <a:gd name="connsiteY35" fmla="*/ 603008 h 608545"/>
                  <a:gd name="connsiteX36" fmla="*/ 42618 w 609489"/>
                  <a:gd name="connsiteY36" fmla="*/ 575893 h 608545"/>
                  <a:gd name="connsiteX37" fmla="*/ 58482 w 609489"/>
                  <a:gd name="connsiteY37" fmla="*/ 570523 h 608545"/>
                  <a:gd name="connsiteX38" fmla="*/ 195615 w 609489"/>
                  <a:gd name="connsiteY38" fmla="*/ 433603 h 608545"/>
                  <a:gd name="connsiteX39" fmla="*/ 208656 w 609489"/>
                  <a:gd name="connsiteY39" fmla="*/ 430381 h 608545"/>
                  <a:gd name="connsiteX40" fmla="*/ 221697 w 609489"/>
                  <a:gd name="connsiteY40" fmla="*/ 432261 h 608545"/>
                  <a:gd name="connsiteX41" fmla="*/ 253560 w 609489"/>
                  <a:gd name="connsiteY41" fmla="*/ 419105 h 608545"/>
                  <a:gd name="connsiteX42" fmla="*/ 266870 w 609489"/>
                  <a:gd name="connsiteY42" fmla="*/ 387157 h 608545"/>
                  <a:gd name="connsiteX43" fmla="*/ 253560 w 609489"/>
                  <a:gd name="connsiteY43" fmla="*/ 355344 h 608545"/>
                  <a:gd name="connsiteX44" fmla="*/ 221697 w 609489"/>
                  <a:gd name="connsiteY44" fmla="*/ 342189 h 608545"/>
                  <a:gd name="connsiteX45" fmla="*/ 189834 w 609489"/>
                  <a:gd name="connsiteY45" fmla="*/ 355344 h 608545"/>
                  <a:gd name="connsiteX46" fmla="*/ 178541 w 609489"/>
                  <a:gd name="connsiteY46" fmla="*/ 400313 h 608545"/>
                  <a:gd name="connsiteX47" fmla="*/ 175179 w 609489"/>
                  <a:gd name="connsiteY47" fmla="*/ 413333 h 608545"/>
                  <a:gd name="connsiteX48" fmla="*/ 38047 w 609489"/>
                  <a:gd name="connsiteY48" fmla="*/ 550254 h 608545"/>
                  <a:gd name="connsiteX49" fmla="*/ 32669 w 609489"/>
                  <a:gd name="connsiteY49" fmla="*/ 565959 h 608545"/>
                  <a:gd name="connsiteX50" fmla="*/ 5646 w 609489"/>
                  <a:gd name="connsiteY50" fmla="*/ 565959 h 608545"/>
                  <a:gd name="connsiteX51" fmla="*/ 5646 w 609489"/>
                  <a:gd name="connsiteY51" fmla="*/ 538978 h 608545"/>
                  <a:gd name="connsiteX52" fmla="*/ 17611 w 609489"/>
                  <a:gd name="connsiteY52" fmla="*/ 533474 h 608545"/>
                  <a:gd name="connsiteX53" fmla="*/ 33610 w 609489"/>
                  <a:gd name="connsiteY53" fmla="*/ 426891 h 608545"/>
                  <a:gd name="connsiteX54" fmla="*/ 10082 w 609489"/>
                  <a:gd name="connsiteY54" fmla="*/ 323530 h 608545"/>
                  <a:gd name="connsiteX55" fmla="*/ 10082 w 609489"/>
                  <a:gd name="connsiteY55" fmla="*/ 323396 h 608545"/>
                  <a:gd name="connsiteX56" fmla="*/ 9410 w 609489"/>
                  <a:gd name="connsiteY56" fmla="*/ 322053 h 608545"/>
                  <a:gd name="connsiteX57" fmla="*/ 9141 w 609489"/>
                  <a:gd name="connsiteY57" fmla="*/ 311046 h 608545"/>
                  <a:gd name="connsiteX58" fmla="*/ 17342 w 609489"/>
                  <a:gd name="connsiteY58" fmla="*/ 303663 h 608545"/>
                  <a:gd name="connsiteX59" fmla="*/ 18821 w 609489"/>
                  <a:gd name="connsiteY59" fmla="*/ 303260 h 608545"/>
                  <a:gd name="connsiteX60" fmla="*/ 327101 w 609489"/>
                  <a:gd name="connsiteY60" fmla="*/ 115062 h 608545"/>
                  <a:gd name="connsiteX61" fmla="*/ 444357 w 609489"/>
                  <a:gd name="connsiteY61" fmla="*/ 0 h 608545"/>
                  <a:gd name="connsiteX62" fmla="*/ 453632 w 609489"/>
                  <a:gd name="connsiteY62" fmla="*/ 3893 h 608545"/>
                  <a:gd name="connsiteX63" fmla="*/ 605658 w 609489"/>
                  <a:gd name="connsiteY63" fmla="*/ 155707 h 608545"/>
                  <a:gd name="connsiteX64" fmla="*/ 605658 w 609489"/>
                  <a:gd name="connsiteY64" fmla="*/ 174097 h 608545"/>
                  <a:gd name="connsiteX65" fmla="*/ 540600 w 609489"/>
                  <a:gd name="connsiteY65" fmla="*/ 239064 h 608545"/>
                  <a:gd name="connsiteX66" fmla="*/ 531325 w 609489"/>
                  <a:gd name="connsiteY66" fmla="*/ 242957 h 608545"/>
                  <a:gd name="connsiteX67" fmla="*/ 522050 w 609489"/>
                  <a:gd name="connsiteY67" fmla="*/ 239064 h 608545"/>
                  <a:gd name="connsiteX68" fmla="*/ 370024 w 609489"/>
                  <a:gd name="connsiteY68" fmla="*/ 87250 h 608545"/>
                  <a:gd name="connsiteX69" fmla="*/ 370024 w 609489"/>
                  <a:gd name="connsiteY69" fmla="*/ 68726 h 608545"/>
                  <a:gd name="connsiteX70" fmla="*/ 435082 w 609489"/>
                  <a:gd name="connsiteY70" fmla="*/ 3758 h 608545"/>
                  <a:gd name="connsiteX71" fmla="*/ 444357 w 609489"/>
                  <a:gd name="connsiteY71" fmla="*/ 0 h 608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09489" h="608545">
                    <a:moveTo>
                      <a:pt x="503750" y="437223"/>
                    </a:moveTo>
                    <a:lnTo>
                      <a:pt x="533190" y="437223"/>
                    </a:lnTo>
                    <a:cubicBezTo>
                      <a:pt x="538164" y="437223"/>
                      <a:pt x="542197" y="441116"/>
                      <a:pt x="542197" y="446084"/>
                    </a:cubicBezTo>
                    <a:lnTo>
                      <a:pt x="542197" y="494011"/>
                    </a:lnTo>
                    <a:lnTo>
                      <a:pt x="590187" y="494011"/>
                    </a:lnTo>
                    <a:cubicBezTo>
                      <a:pt x="595161" y="494011"/>
                      <a:pt x="599194" y="498039"/>
                      <a:pt x="599194" y="503006"/>
                    </a:cubicBezTo>
                    <a:lnTo>
                      <a:pt x="599194" y="532407"/>
                    </a:lnTo>
                    <a:cubicBezTo>
                      <a:pt x="599194" y="537374"/>
                      <a:pt x="595161" y="541402"/>
                      <a:pt x="590187" y="541402"/>
                    </a:cubicBezTo>
                    <a:lnTo>
                      <a:pt x="542197" y="541402"/>
                    </a:lnTo>
                    <a:lnTo>
                      <a:pt x="542197" y="589329"/>
                    </a:lnTo>
                    <a:cubicBezTo>
                      <a:pt x="542197" y="594296"/>
                      <a:pt x="538164" y="598324"/>
                      <a:pt x="533190" y="598324"/>
                    </a:cubicBezTo>
                    <a:lnTo>
                      <a:pt x="503750" y="598324"/>
                    </a:lnTo>
                    <a:cubicBezTo>
                      <a:pt x="498777" y="598324"/>
                      <a:pt x="494744" y="594296"/>
                      <a:pt x="494744" y="589329"/>
                    </a:cubicBezTo>
                    <a:lnTo>
                      <a:pt x="494744" y="541402"/>
                    </a:lnTo>
                    <a:lnTo>
                      <a:pt x="446753" y="541402"/>
                    </a:lnTo>
                    <a:cubicBezTo>
                      <a:pt x="441779" y="541402"/>
                      <a:pt x="437881" y="537374"/>
                      <a:pt x="437881" y="532407"/>
                    </a:cubicBezTo>
                    <a:lnTo>
                      <a:pt x="437881" y="503006"/>
                    </a:lnTo>
                    <a:cubicBezTo>
                      <a:pt x="437881" y="498039"/>
                      <a:pt x="441779" y="494011"/>
                      <a:pt x="446753" y="494011"/>
                    </a:cubicBezTo>
                    <a:lnTo>
                      <a:pt x="494744" y="494011"/>
                    </a:lnTo>
                    <a:lnTo>
                      <a:pt x="494744" y="446084"/>
                    </a:lnTo>
                    <a:cubicBezTo>
                      <a:pt x="494744" y="441116"/>
                      <a:pt x="498777" y="437223"/>
                      <a:pt x="503750" y="437223"/>
                    </a:cubicBezTo>
                    <a:close/>
                    <a:moveTo>
                      <a:pt x="327101" y="115062"/>
                    </a:moveTo>
                    <a:cubicBezTo>
                      <a:pt x="332210" y="110364"/>
                      <a:pt x="340142" y="110632"/>
                      <a:pt x="345116" y="115465"/>
                    </a:cubicBezTo>
                    <a:lnTo>
                      <a:pt x="493811" y="263929"/>
                    </a:lnTo>
                    <a:cubicBezTo>
                      <a:pt x="498786" y="268896"/>
                      <a:pt x="498920" y="276816"/>
                      <a:pt x="494349" y="281917"/>
                    </a:cubicBezTo>
                    <a:cubicBezTo>
                      <a:pt x="470418" y="308630"/>
                      <a:pt x="348746" y="448503"/>
                      <a:pt x="305724" y="589719"/>
                    </a:cubicBezTo>
                    <a:lnTo>
                      <a:pt x="305321" y="591195"/>
                    </a:lnTo>
                    <a:cubicBezTo>
                      <a:pt x="304245" y="594954"/>
                      <a:pt x="301557" y="597907"/>
                      <a:pt x="298061" y="599518"/>
                    </a:cubicBezTo>
                    <a:cubicBezTo>
                      <a:pt x="296313" y="600189"/>
                      <a:pt x="294566" y="600592"/>
                      <a:pt x="292818" y="600592"/>
                    </a:cubicBezTo>
                    <a:cubicBezTo>
                      <a:pt x="290801" y="600592"/>
                      <a:pt x="288784" y="600055"/>
                      <a:pt x="287037" y="599249"/>
                    </a:cubicBezTo>
                    <a:lnTo>
                      <a:pt x="285692" y="598444"/>
                    </a:lnTo>
                    <a:cubicBezTo>
                      <a:pt x="285289" y="598310"/>
                      <a:pt x="241326" y="577369"/>
                      <a:pt x="181095" y="574953"/>
                    </a:cubicBezTo>
                    <a:cubicBezTo>
                      <a:pt x="176927" y="574819"/>
                      <a:pt x="172759" y="574684"/>
                      <a:pt x="168726" y="574684"/>
                    </a:cubicBezTo>
                    <a:cubicBezTo>
                      <a:pt x="136191" y="574684"/>
                      <a:pt x="104731" y="580188"/>
                      <a:pt x="75153" y="590927"/>
                    </a:cubicBezTo>
                    <a:cubicBezTo>
                      <a:pt x="74884" y="595357"/>
                      <a:pt x="73002" y="599652"/>
                      <a:pt x="69641" y="603008"/>
                    </a:cubicBezTo>
                    <a:cubicBezTo>
                      <a:pt x="62247" y="610391"/>
                      <a:pt x="50147" y="610391"/>
                      <a:pt x="42618" y="603008"/>
                    </a:cubicBezTo>
                    <a:cubicBezTo>
                      <a:pt x="35223" y="595491"/>
                      <a:pt x="35223" y="583410"/>
                      <a:pt x="42618" y="575893"/>
                    </a:cubicBezTo>
                    <a:cubicBezTo>
                      <a:pt x="46920" y="571597"/>
                      <a:pt x="52836" y="569852"/>
                      <a:pt x="58482" y="570523"/>
                    </a:cubicBezTo>
                    <a:lnTo>
                      <a:pt x="195615" y="433603"/>
                    </a:lnTo>
                    <a:cubicBezTo>
                      <a:pt x="198976" y="430247"/>
                      <a:pt x="203950" y="428905"/>
                      <a:pt x="208656" y="430381"/>
                    </a:cubicBezTo>
                    <a:cubicBezTo>
                      <a:pt x="212824" y="431589"/>
                      <a:pt x="217260" y="432261"/>
                      <a:pt x="221697" y="432261"/>
                    </a:cubicBezTo>
                    <a:cubicBezTo>
                      <a:pt x="233797" y="432261"/>
                      <a:pt x="245090" y="427562"/>
                      <a:pt x="253560" y="419105"/>
                    </a:cubicBezTo>
                    <a:cubicBezTo>
                      <a:pt x="262165" y="410514"/>
                      <a:pt x="266870" y="399239"/>
                      <a:pt x="266870" y="387157"/>
                    </a:cubicBezTo>
                    <a:cubicBezTo>
                      <a:pt x="266870" y="375211"/>
                      <a:pt x="262165" y="363801"/>
                      <a:pt x="253560" y="355344"/>
                    </a:cubicBezTo>
                    <a:cubicBezTo>
                      <a:pt x="245090" y="346887"/>
                      <a:pt x="233797" y="342189"/>
                      <a:pt x="221697" y="342189"/>
                    </a:cubicBezTo>
                    <a:cubicBezTo>
                      <a:pt x="209597" y="342189"/>
                      <a:pt x="198304" y="346887"/>
                      <a:pt x="189834" y="355344"/>
                    </a:cubicBezTo>
                    <a:cubicBezTo>
                      <a:pt x="178003" y="367156"/>
                      <a:pt x="173566" y="384339"/>
                      <a:pt x="178541" y="400313"/>
                    </a:cubicBezTo>
                    <a:cubicBezTo>
                      <a:pt x="179885" y="404877"/>
                      <a:pt x="178675" y="409843"/>
                      <a:pt x="175179" y="413333"/>
                    </a:cubicBezTo>
                    <a:lnTo>
                      <a:pt x="38047" y="550254"/>
                    </a:lnTo>
                    <a:cubicBezTo>
                      <a:pt x="38719" y="555757"/>
                      <a:pt x="36971" y="561664"/>
                      <a:pt x="32669" y="565959"/>
                    </a:cubicBezTo>
                    <a:cubicBezTo>
                      <a:pt x="25140" y="573476"/>
                      <a:pt x="13040" y="573476"/>
                      <a:pt x="5646" y="565959"/>
                    </a:cubicBezTo>
                    <a:cubicBezTo>
                      <a:pt x="-1883" y="558576"/>
                      <a:pt x="-1883" y="546495"/>
                      <a:pt x="5646" y="538978"/>
                    </a:cubicBezTo>
                    <a:cubicBezTo>
                      <a:pt x="9007" y="535622"/>
                      <a:pt x="13309" y="533743"/>
                      <a:pt x="17611" y="533474"/>
                    </a:cubicBezTo>
                    <a:cubicBezTo>
                      <a:pt x="29846" y="500049"/>
                      <a:pt x="35358" y="464209"/>
                      <a:pt x="33610" y="426891"/>
                    </a:cubicBezTo>
                    <a:cubicBezTo>
                      <a:pt x="31056" y="367022"/>
                      <a:pt x="10620" y="324470"/>
                      <a:pt x="10082" y="323530"/>
                    </a:cubicBezTo>
                    <a:cubicBezTo>
                      <a:pt x="10082" y="323396"/>
                      <a:pt x="10082" y="323396"/>
                      <a:pt x="10082" y="323396"/>
                    </a:cubicBezTo>
                    <a:lnTo>
                      <a:pt x="9410" y="322053"/>
                    </a:lnTo>
                    <a:cubicBezTo>
                      <a:pt x="7663" y="318563"/>
                      <a:pt x="7528" y="314536"/>
                      <a:pt x="9141" y="311046"/>
                    </a:cubicBezTo>
                    <a:cubicBezTo>
                      <a:pt x="10620" y="307556"/>
                      <a:pt x="13712" y="304871"/>
                      <a:pt x="17342" y="303663"/>
                    </a:cubicBezTo>
                    <a:lnTo>
                      <a:pt x="18821" y="303260"/>
                    </a:lnTo>
                    <a:cubicBezTo>
                      <a:pt x="160391" y="260305"/>
                      <a:pt x="300481" y="138956"/>
                      <a:pt x="327101" y="115062"/>
                    </a:cubicBezTo>
                    <a:close/>
                    <a:moveTo>
                      <a:pt x="444357" y="0"/>
                    </a:moveTo>
                    <a:cubicBezTo>
                      <a:pt x="447852" y="0"/>
                      <a:pt x="451078" y="1342"/>
                      <a:pt x="453632" y="3893"/>
                    </a:cubicBezTo>
                    <a:lnTo>
                      <a:pt x="605658" y="155707"/>
                    </a:lnTo>
                    <a:cubicBezTo>
                      <a:pt x="610766" y="160808"/>
                      <a:pt x="610766" y="168996"/>
                      <a:pt x="605658" y="174097"/>
                    </a:cubicBezTo>
                    <a:lnTo>
                      <a:pt x="540600" y="239064"/>
                    </a:lnTo>
                    <a:cubicBezTo>
                      <a:pt x="538180" y="241615"/>
                      <a:pt x="534820" y="242957"/>
                      <a:pt x="531325" y="242957"/>
                    </a:cubicBezTo>
                    <a:cubicBezTo>
                      <a:pt x="527830" y="242957"/>
                      <a:pt x="524470" y="241615"/>
                      <a:pt x="522050" y="239064"/>
                    </a:cubicBezTo>
                    <a:lnTo>
                      <a:pt x="370024" y="87250"/>
                    </a:lnTo>
                    <a:cubicBezTo>
                      <a:pt x="364916" y="82149"/>
                      <a:pt x="364916" y="73961"/>
                      <a:pt x="370024" y="68726"/>
                    </a:cubicBezTo>
                    <a:lnTo>
                      <a:pt x="435082" y="3758"/>
                    </a:lnTo>
                    <a:cubicBezTo>
                      <a:pt x="437502" y="1342"/>
                      <a:pt x="440862" y="0"/>
                      <a:pt x="4443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2" name="组合 147">
              <a:extLst>
                <a:ext uri="{FF2B5EF4-FFF2-40B4-BE49-F238E27FC236}">
                  <a16:creationId xmlns:a16="http://schemas.microsoft.com/office/drawing/2014/main" id="{72E251FB-AECA-4B7B-812F-B58E2FA9FBDF}"/>
                </a:ext>
              </a:extLst>
            </p:cNvPr>
            <p:cNvGrpSpPr/>
            <p:nvPr/>
          </p:nvGrpSpPr>
          <p:grpSpPr>
            <a:xfrm>
              <a:off x="8504851" y="2689172"/>
              <a:ext cx="2743139" cy="832216"/>
              <a:chOff x="8688288" y="2758204"/>
              <a:chExt cx="2743139" cy="832216"/>
            </a:xfrm>
          </p:grpSpPr>
          <p:sp>
            <p:nvSpPr>
              <p:cNvPr id="164" name="is1ide-Rectangle 45">
                <a:extLst>
                  <a:ext uri="{FF2B5EF4-FFF2-40B4-BE49-F238E27FC236}">
                    <a16:creationId xmlns:a16="http://schemas.microsoft.com/office/drawing/2014/main" id="{56E1CB4E-0C96-4274-99C8-509171B36A9B}"/>
                  </a:ext>
                </a:extLst>
              </p:cNvPr>
              <p:cNvSpPr/>
              <p:nvPr/>
            </p:nvSpPr>
            <p:spPr>
              <a:xfrm>
                <a:off x="9212709" y="3066449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buSzPct val="25000"/>
                </a:pPr>
                <a:r>
                  <a:rPr lang="en-GB" altLang="zh-CN" sz="1000" dirty="0"/>
                  <a:t>Mapping on 3D model</a:t>
                </a:r>
                <a:endParaRPr lang="en-US" altLang="zh-CN" sz="1000" dirty="0"/>
              </a:p>
            </p:txBody>
          </p:sp>
          <p:sp>
            <p:nvSpPr>
              <p:cNvPr id="165" name="is1ide-Rectangle 46">
                <a:extLst>
                  <a:ext uri="{FF2B5EF4-FFF2-40B4-BE49-F238E27FC236}">
                    <a16:creationId xmlns:a16="http://schemas.microsoft.com/office/drawing/2014/main" id="{EBDC6042-A8D7-42C4-BA78-FA05831B4D35}"/>
                  </a:ext>
                </a:extLst>
              </p:cNvPr>
              <p:cNvSpPr/>
              <p:nvPr/>
            </p:nvSpPr>
            <p:spPr>
              <a:xfrm>
                <a:off x="9222681" y="2758204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25000"/>
                </a:pPr>
                <a:r>
                  <a:rPr lang="en-GB" altLang="zh-CN" sz="1400" b="1" dirty="0">
                    <a:solidFill>
                      <a:schemeClr val="accent2"/>
                    </a:solidFill>
                  </a:rPr>
                  <a:t>3D-Mapping</a:t>
                </a:r>
                <a:endParaRPr lang="zh-CN" altLang="en-US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6" name="is1ide-Oval 47">
                <a:extLst>
                  <a:ext uri="{FF2B5EF4-FFF2-40B4-BE49-F238E27FC236}">
                    <a16:creationId xmlns:a16="http://schemas.microsoft.com/office/drawing/2014/main" id="{0EE69D4C-4572-4906-A680-E11CF337E088}"/>
                  </a:ext>
                </a:extLst>
              </p:cNvPr>
              <p:cNvSpPr/>
              <p:nvPr/>
            </p:nvSpPr>
            <p:spPr>
              <a:xfrm>
                <a:off x="8688288" y="2974099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67" name="is1ide-任意多边形: 形状 129">
                <a:extLst>
                  <a:ext uri="{FF2B5EF4-FFF2-40B4-BE49-F238E27FC236}">
                    <a16:creationId xmlns:a16="http://schemas.microsoft.com/office/drawing/2014/main" id="{2048F1B5-6110-4EEF-B94F-389DC1CF180B}"/>
                  </a:ext>
                </a:extLst>
              </p:cNvPr>
              <p:cNvSpPr/>
              <p:nvPr/>
            </p:nvSpPr>
            <p:spPr>
              <a:xfrm>
                <a:off x="8838844" y="3110072"/>
                <a:ext cx="143491" cy="172652"/>
              </a:xfrm>
              <a:custGeom>
                <a:avLst/>
                <a:gdLst>
                  <a:gd name="connsiteX0" fmla="*/ 332115 w 495725"/>
                  <a:gd name="connsiteY0" fmla="*/ 406679 h 596468"/>
                  <a:gd name="connsiteX1" fmla="*/ 336123 w 495725"/>
                  <a:gd name="connsiteY1" fmla="*/ 406679 h 596468"/>
                  <a:gd name="connsiteX2" fmla="*/ 338349 w 495725"/>
                  <a:gd name="connsiteY2" fmla="*/ 410235 h 596468"/>
                  <a:gd name="connsiteX3" fmla="*/ 338349 w 495725"/>
                  <a:gd name="connsiteY3" fmla="*/ 527575 h 596468"/>
                  <a:gd name="connsiteX4" fmla="*/ 336568 w 495725"/>
                  <a:gd name="connsiteY4" fmla="*/ 531131 h 596468"/>
                  <a:gd name="connsiteX5" fmla="*/ 239492 w 495725"/>
                  <a:gd name="connsiteY5" fmla="*/ 595579 h 596468"/>
                  <a:gd name="connsiteX6" fmla="*/ 237266 w 495725"/>
                  <a:gd name="connsiteY6" fmla="*/ 596468 h 596468"/>
                  <a:gd name="connsiteX7" fmla="*/ 235485 w 495725"/>
                  <a:gd name="connsiteY7" fmla="*/ 596024 h 596468"/>
                  <a:gd name="connsiteX8" fmla="*/ 233258 w 495725"/>
                  <a:gd name="connsiteY8" fmla="*/ 592468 h 596468"/>
                  <a:gd name="connsiteX9" fmla="*/ 233258 w 495725"/>
                  <a:gd name="connsiteY9" fmla="*/ 474683 h 596468"/>
                  <a:gd name="connsiteX10" fmla="*/ 235039 w 495725"/>
                  <a:gd name="connsiteY10" fmla="*/ 471572 h 596468"/>
                  <a:gd name="connsiteX11" fmla="*/ 118890 w 495725"/>
                  <a:gd name="connsiteY11" fmla="*/ 406679 h 596468"/>
                  <a:gd name="connsiteX12" fmla="*/ 122895 w 495725"/>
                  <a:gd name="connsiteY12" fmla="*/ 406679 h 596468"/>
                  <a:gd name="connsiteX13" fmla="*/ 219905 w 495725"/>
                  <a:gd name="connsiteY13" fmla="*/ 471572 h 596468"/>
                  <a:gd name="connsiteX14" fmla="*/ 221685 w 495725"/>
                  <a:gd name="connsiteY14" fmla="*/ 474683 h 596468"/>
                  <a:gd name="connsiteX15" fmla="*/ 221685 w 495725"/>
                  <a:gd name="connsiteY15" fmla="*/ 592468 h 596468"/>
                  <a:gd name="connsiteX16" fmla="*/ 219460 w 495725"/>
                  <a:gd name="connsiteY16" fmla="*/ 596024 h 596468"/>
                  <a:gd name="connsiteX17" fmla="*/ 217680 w 495725"/>
                  <a:gd name="connsiteY17" fmla="*/ 596468 h 596468"/>
                  <a:gd name="connsiteX18" fmla="*/ 215455 w 495725"/>
                  <a:gd name="connsiteY18" fmla="*/ 595579 h 596468"/>
                  <a:gd name="connsiteX19" fmla="*/ 118445 w 495725"/>
                  <a:gd name="connsiteY19" fmla="*/ 531131 h 596468"/>
                  <a:gd name="connsiteX20" fmla="*/ 116665 w 495725"/>
                  <a:gd name="connsiteY20" fmla="*/ 527575 h 596468"/>
                  <a:gd name="connsiteX21" fmla="*/ 116665 w 495725"/>
                  <a:gd name="connsiteY21" fmla="*/ 410235 h 596468"/>
                  <a:gd name="connsiteX22" fmla="*/ 118890 w 495725"/>
                  <a:gd name="connsiteY22" fmla="*/ 406679 h 596468"/>
                  <a:gd name="connsiteX23" fmla="*/ 452717 w 495725"/>
                  <a:gd name="connsiteY23" fmla="*/ 332007 h 596468"/>
                  <a:gd name="connsiteX24" fmla="*/ 454942 w 495725"/>
                  <a:gd name="connsiteY24" fmla="*/ 335563 h 596468"/>
                  <a:gd name="connsiteX25" fmla="*/ 454942 w 495725"/>
                  <a:gd name="connsiteY25" fmla="*/ 453358 h 596468"/>
                  <a:gd name="connsiteX26" fmla="*/ 453162 w 495725"/>
                  <a:gd name="connsiteY26" fmla="*/ 456469 h 596468"/>
                  <a:gd name="connsiteX27" fmla="*/ 356152 w 495725"/>
                  <a:gd name="connsiteY27" fmla="*/ 521367 h 596468"/>
                  <a:gd name="connsiteX28" fmla="*/ 353927 w 495725"/>
                  <a:gd name="connsiteY28" fmla="*/ 521812 h 596468"/>
                  <a:gd name="connsiteX29" fmla="*/ 352147 w 495725"/>
                  <a:gd name="connsiteY29" fmla="*/ 521367 h 596468"/>
                  <a:gd name="connsiteX30" fmla="*/ 349922 w 495725"/>
                  <a:gd name="connsiteY30" fmla="*/ 517811 h 596468"/>
                  <a:gd name="connsiteX31" fmla="*/ 349922 w 495725"/>
                  <a:gd name="connsiteY31" fmla="*/ 400461 h 596468"/>
                  <a:gd name="connsiteX32" fmla="*/ 351702 w 495725"/>
                  <a:gd name="connsiteY32" fmla="*/ 396905 h 596468"/>
                  <a:gd name="connsiteX33" fmla="*/ 448712 w 495725"/>
                  <a:gd name="connsiteY33" fmla="*/ 332451 h 596468"/>
                  <a:gd name="connsiteX34" fmla="*/ 452717 w 495725"/>
                  <a:gd name="connsiteY34" fmla="*/ 332007 h 596468"/>
                  <a:gd name="connsiteX35" fmla="*/ 2226 w 495725"/>
                  <a:gd name="connsiteY35" fmla="*/ 332007 h 596468"/>
                  <a:gd name="connsiteX36" fmla="*/ 6234 w 495725"/>
                  <a:gd name="connsiteY36" fmla="*/ 332451 h 596468"/>
                  <a:gd name="connsiteX37" fmla="*/ 103310 w 495725"/>
                  <a:gd name="connsiteY37" fmla="*/ 396905 h 596468"/>
                  <a:gd name="connsiteX38" fmla="*/ 105091 w 495725"/>
                  <a:gd name="connsiteY38" fmla="*/ 400461 h 596468"/>
                  <a:gd name="connsiteX39" fmla="*/ 105091 w 495725"/>
                  <a:gd name="connsiteY39" fmla="*/ 517811 h 596468"/>
                  <a:gd name="connsiteX40" fmla="*/ 102864 w 495725"/>
                  <a:gd name="connsiteY40" fmla="*/ 521367 h 596468"/>
                  <a:gd name="connsiteX41" fmla="*/ 101083 w 495725"/>
                  <a:gd name="connsiteY41" fmla="*/ 521812 h 596468"/>
                  <a:gd name="connsiteX42" fmla="*/ 98857 w 495725"/>
                  <a:gd name="connsiteY42" fmla="*/ 521367 h 596468"/>
                  <a:gd name="connsiteX43" fmla="*/ 1781 w 495725"/>
                  <a:gd name="connsiteY43" fmla="*/ 456469 h 596468"/>
                  <a:gd name="connsiteX44" fmla="*/ 0 w 495725"/>
                  <a:gd name="connsiteY44" fmla="*/ 453358 h 596468"/>
                  <a:gd name="connsiteX45" fmla="*/ 0 w 495725"/>
                  <a:gd name="connsiteY45" fmla="*/ 335563 h 596468"/>
                  <a:gd name="connsiteX46" fmla="*/ 2226 w 495725"/>
                  <a:gd name="connsiteY46" fmla="*/ 332007 h 596468"/>
                  <a:gd name="connsiteX47" fmla="*/ 336123 w 495725"/>
                  <a:gd name="connsiteY47" fmla="*/ 257350 h 596468"/>
                  <a:gd name="connsiteX48" fmla="*/ 338349 w 495725"/>
                  <a:gd name="connsiteY48" fmla="*/ 260906 h 596468"/>
                  <a:gd name="connsiteX49" fmla="*/ 338349 w 495725"/>
                  <a:gd name="connsiteY49" fmla="*/ 378701 h 596468"/>
                  <a:gd name="connsiteX50" fmla="*/ 336568 w 495725"/>
                  <a:gd name="connsiteY50" fmla="*/ 381812 h 596468"/>
                  <a:gd name="connsiteX51" fmla="*/ 239492 w 495725"/>
                  <a:gd name="connsiteY51" fmla="*/ 446710 h 596468"/>
                  <a:gd name="connsiteX52" fmla="*/ 237266 w 495725"/>
                  <a:gd name="connsiteY52" fmla="*/ 447155 h 596468"/>
                  <a:gd name="connsiteX53" fmla="*/ 235485 w 495725"/>
                  <a:gd name="connsiteY53" fmla="*/ 446710 h 596468"/>
                  <a:gd name="connsiteX54" fmla="*/ 233258 w 495725"/>
                  <a:gd name="connsiteY54" fmla="*/ 443599 h 596468"/>
                  <a:gd name="connsiteX55" fmla="*/ 233258 w 495725"/>
                  <a:gd name="connsiteY55" fmla="*/ 320025 h 596468"/>
                  <a:gd name="connsiteX56" fmla="*/ 235039 w 495725"/>
                  <a:gd name="connsiteY56" fmla="*/ 316469 h 596468"/>
                  <a:gd name="connsiteX57" fmla="*/ 332115 w 495725"/>
                  <a:gd name="connsiteY57" fmla="*/ 257794 h 596468"/>
                  <a:gd name="connsiteX58" fmla="*/ 336123 w 495725"/>
                  <a:gd name="connsiteY58" fmla="*/ 257350 h 596468"/>
                  <a:gd name="connsiteX59" fmla="*/ 118890 w 495725"/>
                  <a:gd name="connsiteY59" fmla="*/ 257350 h 596468"/>
                  <a:gd name="connsiteX60" fmla="*/ 122895 w 495725"/>
                  <a:gd name="connsiteY60" fmla="*/ 257794 h 596468"/>
                  <a:gd name="connsiteX61" fmla="*/ 219905 w 495725"/>
                  <a:gd name="connsiteY61" fmla="*/ 316469 h 596468"/>
                  <a:gd name="connsiteX62" fmla="*/ 221685 w 495725"/>
                  <a:gd name="connsiteY62" fmla="*/ 320025 h 596468"/>
                  <a:gd name="connsiteX63" fmla="*/ 221685 w 495725"/>
                  <a:gd name="connsiteY63" fmla="*/ 443599 h 596468"/>
                  <a:gd name="connsiteX64" fmla="*/ 219460 w 495725"/>
                  <a:gd name="connsiteY64" fmla="*/ 446710 h 596468"/>
                  <a:gd name="connsiteX65" fmla="*/ 217680 w 495725"/>
                  <a:gd name="connsiteY65" fmla="*/ 447155 h 596468"/>
                  <a:gd name="connsiteX66" fmla="*/ 215455 w 495725"/>
                  <a:gd name="connsiteY66" fmla="*/ 446710 h 596468"/>
                  <a:gd name="connsiteX67" fmla="*/ 118445 w 495725"/>
                  <a:gd name="connsiteY67" fmla="*/ 381812 h 596468"/>
                  <a:gd name="connsiteX68" fmla="*/ 116665 w 495725"/>
                  <a:gd name="connsiteY68" fmla="*/ 378701 h 596468"/>
                  <a:gd name="connsiteX69" fmla="*/ 116665 w 495725"/>
                  <a:gd name="connsiteY69" fmla="*/ 260906 h 596468"/>
                  <a:gd name="connsiteX70" fmla="*/ 118890 w 495725"/>
                  <a:gd name="connsiteY70" fmla="*/ 257350 h 596468"/>
                  <a:gd name="connsiteX71" fmla="*/ 222592 w 495725"/>
                  <a:gd name="connsiteY71" fmla="*/ 188908 h 596468"/>
                  <a:gd name="connsiteX72" fmla="*/ 226600 w 495725"/>
                  <a:gd name="connsiteY72" fmla="*/ 188908 h 596468"/>
                  <a:gd name="connsiteX73" fmla="*/ 322334 w 495725"/>
                  <a:gd name="connsiteY73" fmla="*/ 240015 h 596468"/>
                  <a:gd name="connsiteX74" fmla="*/ 324560 w 495725"/>
                  <a:gd name="connsiteY74" fmla="*/ 243570 h 596468"/>
                  <a:gd name="connsiteX75" fmla="*/ 322334 w 495725"/>
                  <a:gd name="connsiteY75" fmla="*/ 246681 h 596468"/>
                  <a:gd name="connsiteX76" fmla="*/ 227936 w 495725"/>
                  <a:gd name="connsiteY76" fmla="*/ 300898 h 596468"/>
                  <a:gd name="connsiteX77" fmla="*/ 226154 w 495725"/>
                  <a:gd name="connsiteY77" fmla="*/ 301342 h 596468"/>
                  <a:gd name="connsiteX78" fmla="*/ 223928 w 495725"/>
                  <a:gd name="connsiteY78" fmla="*/ 300898 h 596468"/>
                  <a:gd name="connsiteX79" fmla="*/ 127749 w 495725"/>
                  <a:gd name="connsiteY79" fmla="*/ 247125 h 596468"/>
                  <a:gd name="connsiteX80" fmla="*/ 125523 w 495725"/>
                  <a:gd name="connsiteY80" fmla="*/ 243570 h 596468"/>
                  <a:gd name="connsiteX81" fmla="*/ 127749 w 495725"/>
                  <a:gd name="connsiteY81" fmla="*/ 240459 h 596468"/>
                  <a:gd name="connsiteX82" fmla="*/ 448729 w 495725"/>
                  <a:gd name="connsiteY82" fmla="*/ 183137 h 596468"/>
                  <a:gd name="connsiteX83" fmla="*/ 452734 w 495725"/>
                  <a:gd name="connsiteY83" fmla="*/ 183137 h 596468"/>
                  <a:gd name="connsiteX84" fmla="*/ 454514 w 495725"/>
                  <a:gd name="connsiteY84" fmla="*/ 186248 h 596468"/>
                  <a:gd name="connsiteX85" fmla="*/ 454514 w 495725"/>
                  <a:gd name="connsiteY85" fmla="*/ 304033 h 596468"/>
                  <a:gd name="connsiteX86" fmla="*/ 453179 w 495725"/>
                  <a:gd name="connsiteY86" fmla="*/ 307144 h 596468"/>
                  <a:gd name="connsiteX87" fmla="*/ 356164 w 495725"/>
                  <a:gd name="connsiteY87" fmla="*/ 372037 h 596468"/>
                  <a:gd name="connsiteX88" fmla="*/ 353939 w 495725"/>
                  <a:gd name="connsiteY88" fmla="*/ 372926 h 596468"/>
                  <a:gd name="connsiteX89" fmla="*/ 352158 w 495725"/>
                  <a:gd name="connsiteY89" fmla="*/ 372482 h 596468"/>
                  <a:gd name="connsiteX90" fmla="*/ 349933 w 495725"/>
                  <a:gd name="connsiteY90" fmla="*/ 368926 h 596468"/>
                  <a:gd name="connsiteX91" fmla="*/ 347708 w 495725"/>
                  <a:gd name="connsiteY91" fmla="*/ 249363 h 596468"/>
                  <a:gd name="connsiteX92" fmla="*/ 349488 w 495725"/>
                  <a:gd name="connsiteY92" fmla="*/ 245807 h 596468"/>
                  <a:gd name="connsiteX93" fmla="*/ 2226 w 495725"/>
                  <a:gd name="connsiteY93" fmla="*/ 183137 h 596468"/>
                  <a:gd name="connsiteX94" fmla="*/ 6234 w 495725"/>
                  <a:gd name="connsiteY94" fmla="*/ 183137 h 596468"/>
                  <a:gd name="connsiteX95" fmla="*/ 103310 w 495725"/>
                  <a:gd name="connsiteY95" fmla="*/ 248030 h 596468"/>
                  <a:gd name="connsiteX96" fmla="*/ 105091 w 495725"/>
                  <a:gd name="connsiteY96" fmla="*/ 251141 h 596468"/>
                  <a:gd name="connsiteX97" fmla="*/ 105091 w 495725"/>
                  <a:gd name="connsiteY97" fmla="*/ 368926 h 596468"/>
                  <a:gd name="connsiteX98" fmla="*/ 102864 w 495725"/>
                  <a:gd name="connsiteY98" fmla="*/ 372482 h 596468"/>
                  <a:gd name="connsiteX99" fmla="*/ 101083 w 495725"/>
                  <a:gd name="connsiteY99" fmla="*/ 372926 h 596468"/>
                  <a:gd name="connsiteX100" fmla="*/ 98857 w 495725"/>
                  <a:gd name="connsiteY100" fmla="*/ 372037 h 596468"/>
                  <a:gd name="connsiteX101" fmla="*/ 1781 w 495725"/>
                  <a:gd name="connsiteY101" fmla="*/ 307144 h 596468"/>
                  <a:gd name="connsiteX102" fmla="*/ 0 w 495725"/>
                  <a:gd name="connsiteY102" fmla="*/ 304033 h 596468"/>
                  <a:gd name="connsiteX103" fmla="*/ 0 w 495725"/>
                  <a:gd name="connsiteY103" fmla="*/ 186248 h 596468"/>
                  <a:gd name="connsiteX104" fmla="*/ 2226 w 495725"/>
                  <a:gd name="connsiteY104" fmla="*/ 183137 h 596468"/>
                  <a:gd name="connsiteX105" fmla="*/ 116225 w 495725"/>
                  <a:gd name="connsiteY105" fmla="*/ 119125 h 596468"/>
                  <a:gd name="connsiteX106" fmla="*/ 120231 w 495725"/>
                  <a:gd name="connsiteY106" fmla="*/ 119125 h 596468"/>
                  <a:gd name="connsiteX107" fmla="*/ 211044 w 495725"/>
                  <a:gd name="connsiteY107" fmla="*/ 172913 h 596468"/>
                  <a:gd name="connsiteX108" fmla="*/ 212825 w 495725"/>
                  <a:gd name="connsiteY108" fmla="*/ 176469 h 596468"/>
                  <a:gd name="connsiteX109" fmla="*/ 211044 w 495725"/>
                  <a:gd name="connsiteY109" fmla="*/ 180025 h 596468"/>
                  <a:gd name="connsiteX110" fmla="*/ 109102 w 495725"/>
                  <a:gd name="connsiteY110" fmla="*/ 233813 h 596468"/>
                  <a:gd name="connsiteX111" fmla="*/ 107321 w 495725"/>
                  <a:gd name="connsiteY111" fmla="*/ 234258 h 596468"/>
                  <a:gd name="connsiteX112" fmla="*/ 105095 w 495725"/>
                  <a:gd name="connsiteY112" fmla="*/ 233813 h 596468"/>
                  <a:gd name="connsiteX113" fmla="*/ 14282 w 495725"/>
                  <a:gd name="connsiteY113" fmla="*/ 176025 h 596468"/>
                  <a:gd name="connsiteX114" fmla="*/ 12502 w 495725"/>
                  <a:gd name="connsiteY114" fmla="*/ 172469 h 596468"/>
                  <a:gd name="connsiteX115" fmla="*/ 14728 w 495725"/>
                  <a:gd name="connsiteY115" fmla="*/ 169357 h 596468"/>
                  <a:gd name="connsiteX116" fmla="*/ 229716 w 495725"/>
                  <a:gd name="connsiteY116" fmla="*/ 67116 h 596468"/>
                  <a:gd name="connsiteX117" fmla="*/ 233279 w 495725"/>
                  <a:gd name="connsiteY117" fmla="*/ 67116 h 596468"/>
                  <a:gd name="connsiteX118" fmla="*/ 322334 w 495725"/>
                  <a:gd name="connsiteY118" fmla="*/ 111117 h 596468"/>
                  <a:gd name="connsiteX119" fmla="*/ 324560 w 495725"/>
                  <a:gd name="connsiteY119" fmla="*/ 114673 h 596468"/>
                  <a:gd name="connsiteX120" fmla="*/ 322334 w 495725"/>
                  <a:gd name="connsiteY120" fmla="*/ 118229 h 596468"/>
                  <a:gd name="connsiteX121" fmla="*/ 226154 w 495725"/>
                  <a:gd name="connsiteY121" fmla="*/ 170231 h 596468"/>
                  <a:gd name="connsiteX122" fmla="*/ 224373 w 495725"/>
                  <a:gd name="connsiteY122" fmla="*/ 170675 h 596468"/>
                  <a:gd name="connsiteX123" fmla="*/ 222591 w 495725"/>
                  <a:gd name="connsiteY123" fmla="*/ 170231 h 596468"/>
                  <a:gd name="connsiteX124" fmla="*/ 133536 w 495725"/>
                  <a:gd name="connsiteY124" fmla="*/ 118229 h 596468"/>
                  <a:gd name="connsiteX125" fmla="*/ 131755 w 495725"/>
                  <a:gd name="connsiteY125" fmla="*/ 114673 h 596468"/>
                  <a:gd name="connsiteX126" fmla="*/ 133981 w 495725"/>
                  <a:gd name="connsiteY126" fmla="*/ 111562 h 596468"/>
                  <a:gd name="connsiteX127" fmla="*/ 491427 w 495725"/>
                  <a:gd name="connsiteY127" fmla="*/ 0 h 596468"/>
                  <a:gd name="connsiteX128" fmla="*/ 494988 w 495725"/>
                  <a:gd name="connsiteY128" fmla="*/ 1777 h 596468"/>
                  <a:gd name="connsiteX129" fmla="*/ 495433 w 495725"/>
                  <a:gd name="connsiteY129" fmla="*/ 5777 h 596468"/>
                  <a:gd name="connsiteX130" fmla="*/ 447805 w 495725"/>
                  <a:gd name="connsiteY130" fmla="*/ 103095 h 596468"/>
                  <a:gd name="connsiteX131" fmla="*/ 444689 w 495725"/>
                  <a:gd name="connsiteY131" fmla="*/ 105317 h 596468"/>
                  <a:gd name="connsiteX132" fmla="*/ 334744 w 495725"/>
                  <a:gd name="connsiteY132" fmla="*/ 115093 h 596468"/>
                  <a:gd name="connsiteX133" fmla="*/ 334298 w 495725"/>
                  <a:gd name="connsiteY133" fmla="*/ 115093 h 596468"/>
                  <a:gd name="connsiteX134" fmla="*/ 330737 w 495725"/>
                  <a:gd name="connsiteY134" fmla="*/ 113315 h 596468"/>
                  <a:gd name="connsiteX135" fmla="*/ 330737 w 495725"/>
                  <a:gd name="connsiteY135" fmla="*/ 109316 h 596468"/>
                  <a:gd name="connsiteX136" fmla="*/ 380146 w 495725"/>
                  <a:gd name="connsiteY136" fmla="*/ 13776 h 596468"/>
                  <a:gd name="connsiteX137" fmla="*/ 383262 w 495725"/>
                  <a:gd name="connsiteY137" fmla="*/ 11554 h 59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495725" h="596468">
                    <a:moveTo>
                      <a:pt x="332115" y="406679"/>
                    </a:moveTo>
                    <a:cubicBezTo>
                      <a:pt x="333451" y="405790"/>
                      <a:pt x="334787" y="405790"/>
                      <a:pt x="336123" y="406679"/>
                    </a:cubicBezTo>
                    <a:cubicBezTo>
                      <a:pt x="337459" y="407123"/>
                      <a:pt x="338349" y="408457"/>
                      <a:pt x="338349" y="410235"/>
                    </a:cubicBezTo>
                    <a:lnTo>
                      <a:pt x="338349" y="527575"/>
                    </a:lnTo>
                    <a:cubicBezTo>
                      <a:pt x="338349" y="528908"/>
                      <a:pt x="337459" y="530242"/>
                      <a:pt x="336568" y="531131"/>
                    </a:cubicBezTo>
                    <a:lnTo>
                      <a:pt x="239492" y="595579"/>
                    </a:lnTo>
                    <a:cubicBezTo>
                      <a:pt x="238602" y="596024"/>
                      <a:pt x="238157" y="596468"/>
                      <a:pt x="237266" y="596468"/>
                    </a:cubicBezTo>
                    <a:cubicBezTo>
                      <a:pt x="236375" y="596468"/>
                      <a:pt x="235930" y="596468"/>
                      <a:pt x="235485" y="596024"/>
                    </a:cubicBezTo>
                    <a:cubicBezTo>
                      <a:pt x="234149" y="595135"/>
                      <a:pt x="233258" y="593801"/>
                      <a:pt x="233258" y="592468"/>
                    </a:cubicBezTo>
                    <a:lnTo>
                      <a:pt x="233258" y="474683"/>
                    </a:lnTo>
                    <a:cubicBezTo>
                      <a:pt x="233258" y="473350"/>
                      <a:pt x="233704" y="472461"/>
                      <a:pt x="235039" y="471572"/>
                    </a:cubicBezTo>
                    <a:close/>
                    <a:moveTo>
                      <a:pt x="118890" y="406679"/>
                    </a:moveTo>
                    <a:cubicBezTo>
                      <a:pt x="120225" y="405790"/>
                      <a:pt x="121560" y="405790"/>
                      <a:pt x="122895" y="406679"/>
                    </a:cubicBezTo>
                    <a:lnTo>
                      <a:pt x="219905" y="471572"/>
                    </a:lnTo>
                    <a:cubicBezTo>
                      <a:pt x="220795" y="472461"/>
                      <a:pt x="221685" y="473350"/>
                      <a:pt x="221685" y="474683"/>
                    </a:cubicBezTo>
                    <a:lnTo>
                      <a:pt x="221685" y="592468"/>
                    </a:lnTo>
                    <a:cubicBezTo>
                      <a:pt x="221685" y="593801"/>
                      <a:pt x="220795" y="595135"/>
                      <a:pt x="219460" y="596024"/>
                    </a:cubicBezTo>
                    <a:cubicBezTo>
                      <a:pt x="219015" y="596468"/>
                      <a:pt x="218125" y="596468"/>
                      <a:pt x="217680" y="596468"/>
                    </a:cubicBezTo>
                    <a:cubicBezTo>
                      <a:pt x="216790" y="596468"/>
                      <a:pt x="216345" y="596024"/>
                      <a:pt x="215455" y="595579"/>
                    </a:cubicBezTo>
                    <a:lnTo>
                      <a:pt x="118445" y="531131"/>
                    </a:lnTo>
                    <a:cubicBezTo>
                      <a:pt x="117555" y="530242"/>
                      <a:pt x="116665" y="528908"/>
                      <a:pt x="116665" y="527575"/>
                    </a:cubicBezTo>
                    <a:lnTo>
                      <a:pt x="116665" y="410235"/>
                    </a:lnTo>
                    <a:cubicBezTo>
                      <a:pt x="116665" y="408457"/>
                      <a:pt x="117555" y="407123"/>
                      <a:pt x="118890" y="406679"/>
                    </a:cubicBezTo>
                    <a:close/>
                    <a:moveTo>
                      <a:pt x="452717" y="332007"/>
                    </a:moveTo>
                    <a:cubicBezTo>
                      <a:pt x="454052" y="332896"/>
                      <a:pt x="454497" y="334229"/>
                      <a:pt x="454942" y="335563"/>
                    </a:cubicBezTo>
                    <a:lnTo>
                      <a:pt x="454942" y="453358"/>
                    </a:lnTo>
                    <a:cubicBezTo>
                      <a:pt x="454942" y="454691"/>
                      <a:pt x="454052" y="455580"/>
                      <a:pt x="453162" y="456469"/>
                    </a:cubicBezTo>
                    <a:lnTo>
                      <a:pt x="356152" y="521367"/>
                    </a:lnTo>
                    <a:cubicBezTo>
                      <a:pt x="355262" y="521812"/>
                      <a:pt x="354372" y="521812"/>
                      <a:pt x="353927" y="521812"/>
                    </a:cubicBezTo>
                    <a:cubicBezTo>
                      <a:pt x="353037" y="521812"/>
                      <a:pt x="352592" y="521812"/>
                      <a:pt x="352147" y="521367"/>
                    </a:cubicBezTo>
                    <a:cubicBezTo>
                      <a:pt x="350812" y="520923"/>
                      <a:pt x="349922" y="519589"/>
                      <a:pt x="349922" y="517811"/>
                    </a:cubicBezTo>
                    <a:lnTo>
                      <a:pt x="349922" y="400461"/>
                    </a:lnTo>
                    <a:cubicBezTo>
                      <a:pt x="349922" y="399127"/>
                      <a:pt x="350367" y="397794"/>
                      <a:pt x="351702" y="396905"/>
                    </a:cubicBezTo>
                    <a:lnTo>
                      <a:pt x="448712" y="332451"/>
                    </a:lnTo>
                    <a:cubicBezTo>
                      <a:pt x="449602" y="331562"/>
                      <a:pt x="451382" y="331562"/>
                      <a:pt x="452717" y="332007"/>
                    </a:cubicBezTo>
                    <a:close/>
                    <a:moveTo>
                      <a:pt x="2226" y="332007"/>
                    </a:moveTo>
                    <a:cubicBezTo>
                      <a:pt x="3562" y="331562"/>
                      <a:pt x="4898" y="331562"/>
                      <a:pt x="6234" y="332451"/>
                    </a:cubicBezTo>
                    <a:lnTo>
                      <a:pt x="103310" y="396905"/>
                    </a:lnTo>
                    <a:cubicBezTo>
                      <a:pt x="104200" y="397794"/>
                      <a:pt x="105091" y="399127"/>
                      <a:pt x="105091" y="400461"/>
                    </a:cubicBezTo>
                    <a:lnTo>
                      <a:pt x="105091" y="517811"/>
                    </a:lnTo>
                    <a:cubicBezTo>
                      <a:pt x="105091" y="519589"/>
                      <a:pt x="104200" y="520923"/>
                      <a:pt x="102864" y="521367"/>
                    </a:cubicBezTo>
                    <a:cubicBezTo>
                      <a:pt x="102419" y="521812"/>
                      <a:pt x="101974" y="521812"/>
                      <a:pt x="101083" y="521812"/>
                    </a:cubicBezTo>
                    <a:cubicBezTo>
                      <a:pt x="100192" y="521812"/>
                      <a:pt x="99747" y="521812"/>
                      <a:pt x="98857" y="521367"/>
                    </a:cubicBezTo>
                    <a:lnTo>
                      <a:pt x="1781" y="456469"/>
                    </a:lnTo>
                    <a:cubicBezTo>
                      <a:pt x="890" y="455580"/>
                      <a:pt x="0" y="454691"/>
                      <a:pt x="0" y="453358"/>
                    </a:cubicBezTo>
                    <a:lnTo>
                      <a:pt x="0" y="335563"/>
                    </a:lnTo>
                    <a:cubicBezTo>
                      <a:pt x="0" y="334229"/>
                      <a:pt x="890" y="332896"/>
                      <a:pt x="2226" y="332007"/>
                    </a:cubicBezTo>
                    <a:close/>
                    <a:moveTo>
                      <a:pt x="336123" y="257350"/>
                    </a:moveTo>
                    <a:cubicBezTo>
                      <a:pt x="337459" y="258239"/>
                      <a:pt x="338349" y="259572"/>
                      <a:pt x="338349" y="260906"/>
                    </a:cubicBezTo>
                    <a:lnTo>
                      <a:pt x="338349" y="378701"/>
                    </a:lnTo>
                    <a:cubicBezTo>
                      <a:pt x="338349" y="380034"/>
                      <a:pt x="337459" y="381368"/>
                      <a:pt x="336568" y="381812"/>
                    </a:cubicBezTo>
                    <a:lnTo>
                      <a:pt x="239492" y="446710"/>
                    </a:lnTo>
                    <a:cubicBezTo>
                      <a:pt x="238602" y="447155"/>
                      <a:pt x="238157" y="447155"/>
                      <a:pt x="237266" y="447155"/>
                    </a:cubicBezTo>
                    <a:cubicBezTo>
                      <a:pt x="236375" y="447155"/>
                      <a:pt x="235930" y="447155"/>
                      <a:pt x="235485" y="446710"/>
                    </a:cubicBezTo>
                    <a:cubicBezTo>
                      <a:pt x="234149" y="446266"/>
                      <a:pt x="233258" y="444932"/>
                      <a:pt x="233258" y="443599"/>
                    </a:cubicBezTo>
                    <a:lnTo>
                      <a:pt x="233258" y="320025"/>
                    </a:lnTo>
                    <a:cubicBezTo>
                      <a:pt x="233258" y="318247"/>
                      <a:pt x="234149" y="317358"/>
                      <a:pt x="235039" y="316469"/>
                    </a:cubicBezTo>
                    <a:lnTo>
                      <a:pt x="332115" y="257794"/>
                    </a:lnTo>
                    <a:cubicBezTo>
                      <a:pt x="333451" y="256905"/>
                      <a:pt x="334787" y="256905"/>
                      <a:pt x="336123" y="257350"/>
                    </a:cubicBezTo>
                    <a:close/>
                    <a:moveTo>
                      <a:pt x="118890" y="257350"/>
                    </a:moveTo>
                    <a:cubicBezTo>
                      <a:pt x="120225" y="256905"/>
                      <a:pt x="121560" y="256905"/>
                      <a:pt x="122895" y="257794"/>
                    </a:cubicBezTo>
                    <a:lnTo>
                      <a:pt x="219905" y="316469"/>
                    </a:lnTo>
                    <a:cubicBezTo>
                      <a:pt x="220795" y="317358"/>
                      <a:pt x="221685" y="318247"/>
                      <a:pt x="221685" y="320025"/>
                    </a:cubicBezTo>
                    <a:lnTo>
                      <a:pt x="221685" y="443599"/>
                    </a:lnTo>
                    <a:cubicBezTo>
                      <a:pt x="221685" y="444932"/>
                      <a:pt x="220795" y="446266"/>
                      <a:pt x="219460" y="446710"/>
                    </a:cubicBezTo>
                    <a:cubicBezTo>
                      <a:pt x="219015" y="447155"/>
                      <a:pt x="218125" y="447155"/>
                      <a:pt x="217680" y="447155"/>
                    </a:cubicBezTo>
                    <a:cubicBezTo>
                      <a:pt x="216790" y="447155"/>
                      <a:pt x="216345" y="447155"/>
                      <a:pt x="215455" y="446710"/>
                    </a:cubicBezTo>
                    <a:lnTo>
                      <a:pt x="118445" y="381812"/>
                    </a:lnTo>
                    <a:cubicBezTo>
                      <a:pt x="117555" y="381368"/>
                      <a:pt x="116665" y="380034"/>
                      <a:pt x="116665" y="378701"/>
                    </a:cubicBezTo>
                    <a:lnTo>
                      <a:pt x="116665" y="260906"/>
                    </a:lnTo>
                    <a:cubicBezTo>
                      <a:pt x="116665" y="259572"/>
                      <a:pt x="117555" y="258239"/>
                      <a:pt x="118890" y="257350"/>
                    </a:cubicBezTo>
                    <a:close/>
                    <a:moveTo>
                      <a:pt x="222592" y="188908"/>
                    </a:moveTo>
                    <a:cubicBezTo>
                      <a:pt x="223928" y="188464"/>
                      <a:pt x="225264" y="188464"/>
                      <a:pt x="226600" y="188908"/>
                    </a:cubicBezTo>
                    <a:lnTo>
                      <a:pt x="322334" y="240015"/>
                    </a:lnTo>
                    <a:cubicBezTo>
                      <a:pt x="323670" y="240459"/>
                      <a:pt x="324560" y="241792"/>
                      <a:pt x="324560" y="243570"/>
                    </a:cubicBezTo>
                    <a:cubicBezTo>
                      <a:pt x="324560" y="244903"/>
                      <a:pt x="323670" y="246236"/>
                      <a:pt x="322334" y="246681"/>
                    </a:cubicBezTo>
                    <a:lnTo>
                      <a:pt x="227936" y="300898"/>
                    </a:lnTo>
                    <a:cubicBezTo>
                      <a:pt x="227490" y="301342"/>
                      <a:pt x="226600" y="301342"/>
                      <a:pt x="226154" y="301342"/>
                    </a:cubicBezTo>
                    <a:cubicBezTo>
                      <a:pt x="225264" y="301342"/>
                      <a:pt x="224819" y="301342"/>
                      <a:pt x="223928" y="300898"/>
                    </a:cubicBezTo>
                    <a:lnTo>
                      <a:pt x="127749" y="247125"/>
                    </a:lnTo>
                    <a:cubicBezTo>
                      <a:pt x="126413" y="246236"/>
                      <a:pt x="125523" y="244903"/>
                      <a:pt x="125523" y="243570"/>
                    </a:cubicBezTo>
                    <a:cubicBezTo>
                      <a:pt x="125523" y="242237"/>
                      <a:pt x="126413" y="240903"/>
                      <a:pt x="127749" y="240459"/>
                    </a:cubicBezTo>
                    <a:close/>
                    <a:moveTo>
                      <a:pt x="448729" y="183137"/>
                    </a:moveTo>
                    <a:cubicBezTo>
                      <a:pt x="450064" y="182248"/>
                      <a:pt x="451399" y="182248"/>
                      <a:pt x="452734" y="183137"/>
                    </a:cubicBezTo>
                    <a:cubicBezTo>
                      <a:pt x="454069" y="183581"/>
                      <a:pt x="454514" y="184915"/>
                      <a:pt x="454514" y="186248"/>
                    </a:cubicBezTo>
                    <a:lnTo>
                      <a:pt x="454514" y="304033"/>
                    </a:lnTo>
                    <a:cubicBezTo>
                      <a:pt x="454514" y="305366"/>
                      <a:pt x="454069" y="306700"/>
                      <a:pt x="453179" y="307144"/>
                    </a:cubicBezTo>
                    <a:lnTo>
                      <a:pt x="356164" y="372037"/>
                    </a:lnTo>
                    <a:cubicBezTo>
                      <a:pt x="355274" y="372482"/>
                      <a:pt x="354384" y="372926"/>
                      <a:pt x="353939" y="372926"/>
                    </a:cubicBezTo>
                    <a:cubicBezTo>
                      <a:pt x="353049" y="372926"/>
                      <a:pt x="352604" y="372482"/>
                      <a:pt x="352158" y="372482"/>
                    </a:cubicBezTo>
                    <a:cubicBezTo>
                      <a:pt x="350823" y="371593"/>
                      <a:pt x="349933" y="370259"/>
                      <a:pt x="349933" y="368926"/>
                    </a:cubicBezTo>
                    <a:lnTo>
                      <a:pt x="347708" y="249363"/>
                    </a:lnTo>
                    <a:cubicBezTo>
                      <a:pt x="347708" y="248030"/>
                      <a:pt x="348153" y="246696"/>
                      <a:pt x="349488" y="245807"/>
                    </a:cubicBezTo>
                    <a:close/>
                    <a:moveTo>
                      <a:pt x="2226" y="183137"/>
                    </a:moveTo>
                    <a:cubicBezTo>
                      <a:pt x="3562" y="182248"/>
                      <a:pt x="4898" y="182248"/>
                      <a:pt x="6234" y="183137"/>
                    </a:cubicBezTo>
                    <a:lnTo>
                      <a:pt x="103310" y="248030"/>
                    </a:lnTo>
                    <a:cubicBezTo>
                      <a:pt x="104200" y="248474"/>
                      <a:pt x="105091" y="249808"/>
                      <a:pt x="105091" y="251141"/>
                    </a:cubicBezTo>
                    <a:lnTo>
                      <a:pt x="105091" y="368926"/>
                    </a:lnTo>
                    <a:cubicBezTo>
                      <a:pt x="105091" y="370259"/>
                      <a:pt x="104200" y="371593"/>
                      <a:pt x="102864" y="372482"/>
                    </a:cubicBezTo>
                    <a:cubicBezTo>
                      <a:pt x="102419" y="372482"/>
                      <a:pt x="101974" y="372926"/>
                      <a:pt x="101083" y="372926"/>
                    </a:cubicBezTo>
                    <a:cubicBezTo>
                      <a:pt x="100192" y="372926"/>
                      <a:pt x="99747" y="372482"/>
                      <a:pt x="98857" y="372037"/>
                    </a:cubicBezTo>
                    <a:lnTo>
                      <a:pt x="1781" y="307144"/>
                    </a:lnTo>
                    <a:cubicBezTo>
                      <a:pt x="890" y="306700"/>
                      <a:pt x="0" y="305366"/>
                      <a:pt x="0" y="304033"/>
                    </a:cubicBezTo>
                    <a:lnTo>
                      <a:pt x="0" y="186248"/>
                    </a:lnTo>
                    <a:cubicBezTo>
                      <a:pt x="0" y="184915"/>
                      <a:pt x="890" y="183581"/>
                      <a:pt x="2226" y="183137"/>
                    </a:cubicBezTo>
                    <a:close/>
                    <a:moveTo>
                      <a:pt x="116225" y="119125"/>
                    </a:moveTo>
                    <a:cubicBezTo>
                      <a:pt x="117560" y="118236"/>
                      <a:pt x="118896" y="118236"/>
                      <a:pt x="120231" y="119125"/>
                    </a:cubicBezTo>
                    <a:lnTo>
                      <a:pt x="211044" y="172913"/>
                    </a:lnTo>
                    <a:cubicBezTo>
                      <a:pt x="212380" y="173802"/>
                      <a:pt x="212825" y="175136"/>
                      <a:pt x="212825" y="176469"/>
                    </a:cubicBezTo>
                    <a:cubicBezTo>
                      <a:pt x="212825" y="177803"/>
                      <a:pt x="212380" y="179136"/>
                      <a:pt x="211044" y="180025"/>
                    </a:cubicBezTo>
                    <a:lnTo>
                      <a:pt x="109102" y="233813"/>
                    </a:lnTo>
                    <a:cubicBezTo>
                      <a:pt x="108657" y="234258"/>
                      <a:pt x="107766" y="234258"/>
                      <a:pt x="107321" y="234258"/>
                    </a:cubicBezTo>
                    <a:cubicBezTo>
                      <a:pt x="106431" y="234258"/>
                      <a:pt x="105541" y="234258"/>
                      <a:pt x="105095" y="233813"/>
                    </a:cubicBezTo>
                    <a:lnTo>
                      <a:pt x="14282" y="176025"/>
                    </a:lnTo>
                    <a:cubicBezTo>
                      <a:pt x="13392" y="175580"/>
                      <a:pt x="12502" y="174247"/>
                      <a:pt x="12502" y="172469"/>
                    </a:cubicBezTo>
                    <a:cubicBezTo>
                      <a:pt x="12502" y="171135"/>
                      <a:pt x="13392" y="169801"/>
                      <a:pt x="14728" y="169357"/>
                    </a:cubicBezTo>
                    <a:close/>
                    <a:moveTo>
                      <a:pt x="229716" y="67116"/>
                    </a:moveTo>
                    <a:cubicBezTo>
                      <a:pt x="230606" y="66227"/>
                      <a:pt x="231942" y="66227"/>
                      <a:pt x="233279" y="67116"/>
                    </a:cubicBezTo>
                    <a:lnTo>
                      <a:pt x="322334" y="111117"/>
                    </a:lnTo>
                    <a:cubicBezTo>
                      <a:pt x="323670" y="112006"/>
                      <a:pt x="324560" y="112895"/>
                      <a:pt x="324560" y="114673"/>
                    </a:cubicBezTo>
                    <a:cubicBezTo>
                      <a:pt x="324560" y="116006"/>
                      <a:pt x="323670" y="117340"/>
                      <a:pt x="322334" y="118229"/>
                    </a:cubicBezTo>
                    <a:lnTo>
                      <a:pt x="226154" y="170231"/>
                    </a:lnTo>
                    <a:cubicBezTo>
                      <a:pt x="225708" y="170231"/>
                      <a:pt x="225263" y="170675"/>
                      <a:pt x="224373" y="170675"/>
                    </a:cubicBezTo>
                    <a:cubicBezTo>
                      <a:pt x="223927" y="170675"/>
                      <a:pt x="223037" y="170231"/>
                      <a:pt x="222591" y="170231"/>
                    </a:cubicBezTo>
                    <a:lnTo>
                      <a:pt x="133536" y="118229"/>
                    </a:lnTo>
                    <a:cubicBezTo>
                      <a:pt x="132200" y="117784"/>
                      <a:pt x="131310" y="116006"/>
                      <a:pt x="131755" y="114673"/>
                    </a:cubicBezTo>
                    <a:cubicBezTo>
                      <a:pt x="131755" y="113340"/>
                      <a:pt x="132646" y="112006"/>
                      <a:pt x="133981" y="111562"/>
                    </a:cubicBezTo>
                    <a:close/>
                    <a:moveTo>
                      <a:pt x="491427" y="0"/>
                    </a:moveTo>
                    <a:cubicBezTo>
                      <a:pt x="492762" y="0"/>
                      <a:pt x="494098" y="444"/>
                      <a:pt x="494988" y="1777"/>
                    </a:cubicBezTo>
                    <a:cubicBezTo>
                      <a:pt x="495878" y="2666"/>
                      <a:pt x="495878" y="4444"/>
                      <a:pt x="495433" y="5777"/>
                    </a:cubicBezTo>
                    <a:lnTo>
                      <a:pt x="447805" y="103095"/>
                    </a:lnTo>
                    <a:cubicBezTo>
                      <a:pt x="446915" y="104428"/>
                      <a:pt x="446024" y="105317"/>
                      <a:pt x="444689" y="105317"/>
                    </a:cubicBezTo>
                    <a:lnTo>
                      <a:pt x="334744" y="115093"/>
                    </a:lnTo>
                    <a:cubicBezTo>
                      <a:pt x="334298" y="115093"/>
                      <a:pt x="334298" y="115093"/>
                      <a:pt x="334298" y="115093"/>
                    </a:cubicBezTo>
                    <a:cubicBezTo>
                      <a:pt x="332963" y="115093"/>
                      <a:pt x="331628" y="114649"/>
                      <a:pt x="330737" y="113315"/>
                    </a:cubicBezTo>
                    <a:cubicBezTo>
                      <a:pt x="330292" y="112427"/>
                      <a:pt x="329847" y="110649"/>
                      <a:pt x="330737" y="109316"/>
                    </a:cubicBezTo>
                    <a:lnTo>
                      <a:pt x="380146" y="13776"/>
                    </a:lnTo>
                    <a:cubicBezTo>
                      <a:pt x="381036" y="12442"/>
                      <a:pt x="381927" y="11998"/>
                      <a:pt x="383262" y="115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3" name="组合 148">
              <a:extLst>
                <a:ext uri="{FF2B5EF4-FFF2-40B4-BE49-F238E27FC236}">
                  <a16:creationId xmlns:a16="http://schemas.microsoft.com/office/drawing/2014/main" id="{E7388B83-A9D3-46EE-B66A-14A37123264D}"/>
                </a:ext>
              </a:extLst>
            </p:cNvPr>
            <p:cNvGrpSpPr/>
            <p:nvPr/>
          </p:nvGrpSpPr>
          <p:grpSpPr>
            <a:xfrm>
              <a:off x="8504851" y="3766118"/>
              <a:ext cx="2743139" cy="832216"/>
              <a:chOff x="8688288" y="3781266"/>
              <a:chExt cx="2743139" cy="832216"/>
            </a:xfrm>
          </p:grpSpPr>
          <p:sp>
            <p:nvSpPr>
              <p:cNvPr id="159" name="is1ide-Rectangle 40">
                <a:extLst>
                  <a:ext uri="{FF2B5EF4-FFF2-40B4-BE49-F238E27FC236}">
                    <a16:creationId xmlns:a16="http://schemas.microsoft.com/office/drawing/2014/main" id="{A340B19D-0562-43F5-AB08-F25A0B325AD6}"/>
                  </a:ext>
                </a:extLst>
              </p:cNvPr>
              <p:cNvSpPr/>
              <p:nvPr/>
            </p:nvSpPr>
            <p:spPr>
              <a:xfrm>
                <a:off x="9212709" y="4089511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buSzPct val="25000"/>
                </a:pPr>
                <a:r>
                  <a:rPr lang="en-GB" altLang="zh-CN" sz="1000" dirty="0"/>
                  <a:t>Produce 3D Model</a:t>
                </a:r>
                <a:endParaRPr lang="zh-CN" altLang="en-US" sz="1000" dirty="0"/>
              </a:p>
            </p:txBody>
          </p:sp>
          <p:grpSp>
            <p:nvGrpSpPr>
              <p:cNvPr id="14" name="组合 159">
                <a:extLst>
                  <a:ext uri="{FF2B5EF4-FFF2-40B4-BE49-F238E27FC236}">
                    <a16:creationId xmlns:a16="http://schemas.microsoft.com/office/drawing/2014/main" id="{CA4625C4-2EDB-4ABA-9C37-0F4C7256CAF7}"/>
                  </a:ext>
                </a:extLst>
              </p:cNvPr>
              <p:cNvGrpSpPr/>
              <p:nvPr/>
            </p:nvGrpSpPr>
            <p:grpSpPr>
              <a:xfrm>
                <a:off x="8688288" y="3781266"/>
                <a:ext cx="1873165" cy="630997"/>
                <a:chOff x="8688288" y="3781266"/>
                <a:chExt cx="1873165" cy="630997"/>
              </a:xfrm>
            </p:grpSpPr>
            <p:sp>
              <p:nvSpPr>
                <p:cNvPr id="161" name="is1ide-Rectangle 42">
                  <a:extLst>
                    <a:ext uri="{FF2B5EF4-FFF2-40B4-BE49-F238E27FC236}">
                      <a16:creationId xmlns:a16="http://schemas.microsoft.com/office/drawing/2014/main" id="{0FFE0143-B787-400B-BE9E-FCD37322A3A3}"/>
                    </a:ext>
                  </a:extLst>
                </p:cNvPr>
                <p:cNvSpPr/>
                <p:nvPr/>
              </p:nvSpPr>
              <p:spPr>
                <a:xfrm>
                  <a:off x="9222681" y="3781266"/>
                  <a:ext cx="1338772" cy="3925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12" tIns="45700" rIns="91412" bIns="457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SzPct val="25000"/>
                  </a:pPr>
                  <a:r>
                    <a:rPr lang="en-US" altLang="zh-CN" sz="1400" b="1" dirty="0">
                      <a:solidFill>
                        <a:schemeClr val="accent2"/>
                      </a:solidFill>
                    </a:rPr>
                    <a:t>3D Modelling</a:t>
                  </a:r>
                  <a:endParaRPr lang="zh-CN" altLang="en-US" sz="1400" b="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2" name="is1ide-Oval 43">
                  <a:extLst>
                    <a:ext uri="{FF2B5EF4-FFF2-40B4-BE49-F238E27FC236}">
                      <a16:creationId xmlns:a16="http://schemas.microsoft.com/office/drawing/2014/main" id="{1C736780-9338-4B78-9B69-61BB48EB37F8}"/>
                    </a:ext>
                  </a:extLst>
                </p:cNvPr>
                <p:cNvSpPr/>
                <p:nvPr/>
              </p:nvSpPr>
              <p:spPr>
                <a:xfrm>
                  <a:off x="8688288" y="3997161"/>
                  <a:ext cx="415102" cy="415102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  <p:sp>
              <p:nvSpPr>
                <p:cNvPr id="163" name="is1ide-任意多边形: 形状 137">
                  <a:extLst>
                    <a:ext uri="{FF2B5EF4-FFF2-40B4-BE49-F238E27FC236}">
                      <a16:creationId xmlns:a16="http://schemas.microsoft.com/office/drawing/2014/main" id="{F2AA19B8-693F-4961-895F-35D8734C33DD}"/>
                    </a:ext>
                  </a:extLst>
                </p:cNvPr>
                <p:cNvSpPr/>
                <p:nvPr/>
              </p:nvSpPr>
              <p:spPr>
                <a:xfrm>
                  <a:off x="8825920" y="4136540"/>
                  <a:ext cx="170996" cy="135299"/>
                </a:xfrm>
                <a:custGeom>
                  <a:avLst/>
                  <a:gdLst>
                    <a:gd name="connsiteX0" fmla="*/ 386459 w 573734"/>
                    <a:gd name="connsiteY0" fmla="*/ 87507 h 348116"/>
                    <a:gd name="connsiteX1" fmla="*/ 371698 w 573734"/>
                    <a:gd name="connsiteY1" fmla="*/ 88428 h 348116"/>
                    <a:gd name="connsiteX2" fmla="*/ 371698 w 573734"/>
                    <a:gd name="connsiteY2" fmla="*/ 257914 h 348116"/>
                    <a:gd name="connsiteX3" fmla="*/ 379079 w 573734"/>
                    <a:gd name="connsiteY3" fmla="*/ 257914 h 348116"/>
                    <a:gd name="connsiteX4" fmla="*/ 443656 w 573734"/>
                    <a:gd name="connsiteY4" fmla="*/ 236728 h 348116"/>
                    <a:gd name="connsiteX5" fmla="*/ 466720 w 573734"/>
                    <a:gd name="connsiteY5" fmla="*/ 167644 h 348116"/>
                    <a:gd name="connsiteX6" fmla="*/ 386459 w 573734"/>
                    <a:gd name="connsiteY6" fmla="*/ 87507 h 348116"/>
                    <a:gd name="connsiteX7" fmla="*/ 120858 w 573734"/>
                    <a:gd name="connsiteY7" fmla="*/ 8285 h 348116"/>
                    <a:gd name="connsiteX8" fmla="*/ 236181 w 573734"/>
                    <a:gd name="connsiteY8" fmla="*/ 99459 h 348116"/>
                    <a:gd name="connsiteX9" fmla="*/ 203891 w 573734"/>
                    <a:gd name="connsiteY9" fmla="*/ 165768 h 348116"/>
                    <a:gd name="connsiteX10" fmla="*/ 246330 w 573734"/>
                    <a:gd name="connsiteY10" fmla="*/ 241286 h 348116"/>
                    <a:gd name="connsiteX11" fmla="*/ 107942 w 573734"/>
                    <a:gd name="connsiteY11" fmla="*/ 348116 h 348116"/>
                    <a:gd name="connsiteX12" fmla="*/ 11071 w 573734"/>
                    <a:gd name="connsiteY12" fmla="*/ 325092 h 348116"/>
                    <a:gd name="connsiteX13" fmla="*/ 0 w 573734"/>
                    <a:gd name="connsiteY13" fmla="*/ 318646 h 348116"/>
                    <a:gd name="connsiteX14" fmla="*/ 23064 w 573734"/>
                    <a:gd name="connsiteY14" fmla="*/ 232997 h 348116"/>
                    <a:gd name="connsiteX15" fmla="*/ 42439 w 573734"/>
                    <a:gd name="connsiteY15" fmla="*/ 243128 h 348116"/>
                    <a:gd name="connsiteX16" fmla="*/ 102407 w 573734"/>
                    <a:gd name="connsiteY16" fmla="*/ 259705 h 348116"/>
                    <a:gd name="connsiteX17" fmla="*/ 140233 w 573734"/>
                    <a:gd name="connsiteY17" fmla="*/ 237602 h 348116"/>
                    <a:gd name="connsiteX18" fmla="*/ 96871 w 573734"/>
                    <a:gd name="connsiteY18" fmla="*/ 211815 h 348116"/>
                    <a:gd name="connsiteX19" fmla="*/ 51665 w 573734"/>
                    <a:gd name="connsiteY19" fmla="*/ 211815 h 348116"/>
                    <a:gd name="connsiteX20" fmla="*/ 51665 w 573734"/>
                    <a:gd name="connsiteY20" fmla="*/ 128009 h 348116"/>
                    <a:gd name="connsiteX21" fmla="*/ 95949 w 573734"/>
                    <a:gd name="connsiteY21" fmla="*/ 128009 h 348116"/>
                    <a:gd name="connsiteX22" fmla="*/ 131929 w 573734"/>
                    <a:gd name="connsiteY22" fmla="*/ 110511 h 348116"/>
                    <a:gd name="connsiteX23" fmla="*/ 105174 w 573734"/>
                    <a:gd name="connsiteY23" fmla="*/ 96697 h 348116"/>
                    <a:gd name="connsiteX24" fmla="*/ 52587 w 573734"/>
                    <a:gd name="connsiteY24" fmla="*/ 112353 h 348116"/>
                    <a:gd name="connsiteX25" fmla="*/ 33213 w 573734"/>
                    <a:gd name="connsiteY25" fmla="*/ 124325 h 348116"/>
                    <a:gd name="connsiteX26" fmla="*/ 9226 w 573734"/>
                    <a:gd name="connsiteY26" fmla="*/ 40519 h 348116"/>
                    <a:gd name="connsiteX27" fmla="*/ 20297 w 573734"/>
                    <a:gd name="connsiteY27" fmla="*/ 33151 h 348116"/>
                    <a:gd name="connsiteX28" fmla="*/ 120858 w 573734"/>
                    <a:gd name="connsiteY28" fmla="*/ 8285 h 348116"/>
                    <a:gd name="connsiteX29" fmla="*/ 379079 w 573734"/>
                    <a:gd name="connsiteY29" fmla="*/ 0 h 348116"/>
                    <a:gd name="connsiteX30" fmla="*/ 515614 w 573734"/>
                    <a:gd name="connsiteY30" fmla="*/ 36845 h 348116"/>
                    <a:gd name="connsiteX31" fmla="*/ 573734 w 573734"/>
                    <a:gd name="connsiteY31" fmla="*/ 165802 h 348116"/>
                    <a:gd name="connsiteX32" fmla="*/ 517459 w 573734"/>
                    <a:gd name="connsiteY32" fmla="*/ 303049 h 348116"/>
                    <a:gd name="connsiteX33" fmla="*/ 364318 w 573734"/>
                    <a:gd name="connsiteY33" fmla="*/ 346341 h 348116"/>
                    <a:gd name="connsiteX34" fmla="*/ 283135 w 573734"/>
                    <a:gd name="connsiteY34" fmla="*/ 341736 h 348116"/>
                    <a:gd name="connsiteX35" fmla="*/ 268374 w 573734"/>
                    <a:gd name="connsiteY35" fmla="*/ 339893 h 348116"/>
                    <a:gd name="connsiteX36" fmla="*/ 268374 w 573734"/>
                    <a:gd name="connsiteY36" fmla="*/ 9211 h 348116"/>
                    <a:gd name="connsiteX37" fmla="*/ 282212 w 573734"/>
                    <a:gd name="connsiteY37" fmla="*/ 7369 h 348116"/>
                    <a:gd name="connsiteX38" fmla="*/ 379079 w 573734"/>
                    <a:gd name="connsiteY38" fmla="*/ 0 h 348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573734" h="348116">
                      <a:moveTo>
                        <a:pt x="386459" y="87507"/>
                      </a:moveTo>
                      <a:cubicBezTo>
                        <a:pt x="380001" y="87507"/>
                        <a:pt x="375389" y="87507"/>
                        <a:pt x="371698" y="88428"/>
                      </a:cubicBezTo>
                      <a:lnTo>
                        <a:pt x="371698" y="257914"/>
                      </a:lnTo>
                      <a:cubicBezTo>
                        <a:pt x="374466" y="257914"/>
                        <a:pt x="376311" y="257914"/>
                        <a:pt x="379079" y="257914"/>
                      </a:cubicBezTo>
                      <a:cubicBezTo>
                        <a:pt x="407677" y="257914"/>
                        <a:pt x="428896" y="250545"/>
                        <a:pt x="443656" y="236728"/>
                      </a:cubicBezTo>
                      <a:cubicBezTo>
                        <a:pt x="458417" y="221990"/>
                        <a:pt x="466720" y="198041"/>
                        <a:pt x="466720" y="167644"/>
                      </a:cubicBezTo>
                      <a:cubicBezTo>
                        <a:pt x="466720" y="115140"/>
                        <a:pt x="439044" y="87507"/>
                        <a:pt x="386459" y="87507"/>
                      </a:cubicBezTo>
                      <a:close/>
                      <a:moveTo>
                        <a:pt x="120858" y="8285"/>
                      </a:moveTo>
                      <a:cubicBezTo>
                        <a:pt x="200201" y="8285"/>
                        <a:pt x="236181" y="55254"/>
                        <a:pt x="236181" y="99459"/>
                      </a:cubicBezTo>
                      <a:cubicBezTo>
                        <a:pt x="236181" y="126167"/>
                        <a:pt x="225110" y="149191"/>
                        <a:pt x="203891" y="165768"/>
                      </a:cubicBezTo>
                      <a:cubicBezTo>
                        <a:pt x="229723" y="182345"/>
                        <a:pt x="246330" y="209053"/>
                        <a:pt x="246330" y="241286"/>
                      </a:cubicBezTo>
                      <a:cubicBezTo>
                        <a:pt x="246330" y="304832"/>
                        <a:pt x="190052" y="348116"/>
                        <a:pt x="107942" y="348116"/>
                      </a:cubicBezTo>
                      <a:cubicBezTo>
                        <a:pt x="64581" y="348116"/>
                        <a:pt x="29523" y="336144"/>
                        <a:pt x="11071" y="325092"/>
                      </a:cubicBezTo>
                      <a:lnTo>
                        <a:pt x="0" y="318646"/>
                      </a:lnTo>
                      <a:lnTo>
                        <a:pt x="23064" y="232997"/>
                      </a:lnTo>
                      <a:lnTo>
                        <a:pt x="42439" y="243128"/>
                      </a:lnTo>
                      <a:cubicBezTo>
                        <a:pt x="52587" y="248654"/>
                        <a:pt x="77497" y="259705"/>
                        <a:pt x="102407" y="259705"/>
                      </a:cubicBezTo>
                      <a:cubicBezTo>
                        <a:pt x="111633" y="259705"/>
                        <a:pt x="140233" y="257863"/>
                        <a:pt x="140233" y="237602"/>
                      </a:cubicBezTo>
                      <a:cubicBezTo>
                        <a:pt x="140233" y="212736"/>
                        <a:pt x="101484" y="211815"/>
                        <a:pt x="96871" y="211815"/>
                      </a:cubicBezTo>
                      <a:lnTo>
                        <a:pt x="51665" y="211815"/>
                      </a:lnTo>
                      <a:lnTo>
                        <a:pt x="51665" y="128009"/>
                      </a:lnTo>
                      <a:lnTo>
                        <a:pt x="95949" y="128009"/>
                      </a:lnTo>
                      <a:cubicBezTo>
                        <a:pt x="109787" y="128009"/>
                        <a:pt x="131929" y="123404"/>
                        <a:pt x="131929" y="110511"/>
                      </a:cubicBezTo>
                      <a:cubicBezTo>
                        <a:pt x="131929" y="98538"/>
                        <a:pt x="115323" y="96697"/>
                        <a:pt x="105174" y="96697"/>
                      </a:cubicBezTo>
                      <a:cubicBezTo>
                        <a:pt x="84878" y="96697"/>
                        <a:pt x="62736" y="105906"/>
                        <a:pt x="52587" y="112353"/>
                      </a:cubicBezTo>
                      <a:lnTo>
                        <a:pt x="33213" y="124325"/>
                      </a:lnTo>
                      <a:lnTo>
                        <a:pt x="9226" y="40519"/>
                      </a:lnTo>
                      <a:lnTo>
                        <a:pt x="20297" y="33151"/>
                      </a:lnTo>
                      <a:cubicBezTo>
                        <a:pt x="37826" y="22100"/>
                        <a:pt x="75652" y="8285"/>
                        <a:pt x="120858" y="8285"/>
                      </a:cubicBezTo>
                      <a:close/>
                      <a:moveTo>
                        <a:pt x="379079" y="0"/>
                      </a:moveTo>
                      <a:cubicBezTo>
                        <a:pt x="439966" y="0"/>
                        <a:pt x="481480" y="11054"/>
                        <a:pt x="515614" y="36845"/>
                      </a:cubicBezTo>
                      <a:cubicBezTo>
                        <a:pt x="553438" y="64479"/>
                        <a:pt x="573734" y="109613"/>
                        <a:pt x="573734" y="165802"/>
                      </a:cubicBezTo>
                      <a:cubicBezTo>
                        <a:pt x="573734" y="238570"/>
                        <a:pt x="543290" y="280942"/>
                        <a:pt x="517459" y="303049"/>
                      </a:cubicBezTo>
                      <a:cubicBezTo>
                        <a:pt x="483325" y="331603"/>
                        <a:pt x="429818" y="346341"/>
                        <a:pt x="364318" y="346341"/>
                      </a:cubicBezTo>
                      <a:cubicBezTo>
                        <a:pt x="325571" y="346341"/>
                        <a:pt x="298818" y="343578"/>
                        <a:pt x="283135" y="341736"/>
                      </a:cubicBezTo>
                      <a:lnTo>
                        <a:pt x="268374" y="339893"/>
                      </a:lnTo>
                      <a:lnTo>
                        <a:pt x="268374" y="9211"/>
                      </a:lnTo>
                      <a:lnTo>
                        <a:pt x="282212" y="7369"/>
                      </a:lnTo>
                      <a:cubicBezTo>
                        <a:pt x="310811" y="2764"/>
                        <a:pt x="344945" y="0"/>
                        <a:pt x="3790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grpSp>
          <p:nvGrpSpPr>
            <p:cNvPr id="15" name="组合 149">
              <a:extLst>
                <a:ext uri="{FF2B5EF4-FFF2-40B4-BE49-F238E27FC236}">
                  <a16:creationId xmlns:a16="http://schemas.microsoft.com/office/drawing/2014/main" id="{D0FEA989-4185-47AB-A7D9-9FFCE665BA3E}"/>
                </a:ext>
              </a:extLst>
            </p:cNvPr>
            <p:cNvGrpSpPr/>
            <p:nvPr/>
          </p:nvGrpSpPr>
          <p:grpSpPr>
            <a:xfrm>
              <a:off x="8504851" y="4843064"/>
              <a:ext cx="2743139" cy="832216"/>
              <a:chOff x="8688288" y="4843064"/>
              <a:chExt cx="2743139" cy="832216"/>
            </a:xfrm>
          </p:grpSpPr>
          <p:sp>
            <p:nvSpPr>
              <p:cNvPr id="155" name="is1ide-Rectangle 36">
                <a:extLst>
                  <a:ext uri="{FF2B5EF4-FFF2-40B4-BE49-F238E27FC236}">
                    <a16:creationId xmlns:a16="http://schemas.microsoft.com/office/drawing/2014/main" id="{EA8B7783-1C39-4AB6-8888-A2E5650FAA55}"/>
                  </a:ext>
                </a:extLst>
              </p:cNvPr>
              <p:cNvSpPr/>
              <p:nvPr/>
            </p:nvSpPr>
            <p:spPr>
              <a:xfrm>
                <a:off x="9212709" y="5151309"/>
                <a:ext cx="2218718" cy="523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buSzPct val="25000"/>
                </a:pPr>
                <a:r>
                  <a:rPr lang="en-GB" altLang="zh-CN" sz="1000" dirty="0"/>
                  <a:t>Auto-detect Defects in Powerline</a:t>
                </a:r>
                <a:endParaRPr lang="zh-CN" altLang="en-US" sz="1000" dirty="0"/>
              </a:p>
            </p:txBody>
          </p:sp>
          <p:sp>
            <p:nvSpPr>
              <p:cNvPr id="156" name="is1ide-Rectangle 37">
                <a:extLst>
                  <a:ext uri="{FF2B5EF4-FFF2-40B4-BE49-F238E27FC236}">
                    <a16:creationId xmlns:a16="http://schemas.microsoft.com/office/drawing/2014/main" id="{E2796F70-017F-4B62-8CCA-D0706244EE59}"/>
                  </a:ext>
                </a:extLst>
              </p:cNvPr>
              <p:cNvSpPr/>
              <p:nvPr/>
            </p:nvSpPr>
            <p:spPr>
              <a:xfrm>
                <a:off x="9222681" y="4843064"/>
                <a:ext cx="1338772" cy="39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12" tIns="45700" rIns="91412" bIns="457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25000"/>
                </a:pPr>
                <a:r>
                  <a:rPr lang="en-US" altLang="zh-CN" sz="1400" b="1" dirty="0">
                    <a:solidFill>
                      <a:schemeClr val="accent2"/>
                    </a:solidFill>
                  </a:rPr>
                  <a:t>Powerline Inspection</a:t>
                </a:r>
                <a:endParaRPr lang="zh-CN" altLang="en-US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7" name="is1ide-Oval 38">
                <a:extLst>
                  <a:ext uri="{FF2B5EF4-FFF2-40B4-BE49-F238E27FC236}">
                    <a16:creationId xmlns:a16="http://schemas.microsoft.com/office/drawing/2014/main" id="{E448FE01-62CA-4E01-AB20-407A4E6F0541}"/>
                  </a:ext>
                </a:extLst>
              </p:cNvPr>
              <p:cNvSpPr/>
              <p:nvPr/>
            </p:nvSpPr>
            <p:spPr>
              <a:xfrm>
                <a:off x="8688288" y="5058959"/>
                <a:ext cx="415102" cy="41510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58" name="is1ide-任意多边形: 形状 135">
                <a:extLst>
                  <a:ext uri="{FF2B5EF4-FFF2-40B4-BE49-F238E27FC236}">
                    <a16:creationId xmlns:a16="http://schemas.microsoft.com/office/drawing/2014/main" id="{7C5D1A3A-1F15-4C9B-8054-471BAD81E0C4}"/>
                  </a:ext>
                </a:extLst>
              </p:cNvPr>
              <p:cNvSpPr/>
              <p:nvPr/>
            </p:nvSpPr>
            <p:spPr>
              <a:xfrm>
                <a:off x="8863557" y="5194933"/>
                <a:ext cx="94065" cy="172652"/>
              </a:xfrm>
              <a:custGeom>
                <a:avLst/>
                <a:gdLst>
                  <a:gd name="connsiteX0" fmla="*/ 74552 w 330558"/>
                  <a:gd name="connsiteY0" fmla="*/ 463290 h 606722"/>
                  <a:gd name="connsiteX1" fmla="*/ 52477 w 330558"/>
                  <a:gd name="connsiteY1" fmla="*/ 554290 h 606722"/>
                  <a:gd name="connsiteX2" fmla="*/ 117368 w 330558"/>
                  <a:gd name="connsiteY2" fmla="*/ 499104 h 606722"/>
                  <a:gd name="connsiteX3" fmla="*/ 138108 w 330558"/>
                  <a:gd name="connsiteY3" fmla="*/ 391574 h 606722"/>
                  <a:gd name="connsiteX4" fmla="*/ 89773 w 330558"/>
                  <a:gd name="connsiteY4" fmla="*/ 439829 h 606722"/>
                  <a:gd name="connsiteX5" fmla="*/ 138108 w 330558"/>
                  <a:gd name="connsiteY5" fmla="*/ 481241 h 606722"/>
                  <a:gd name="connsiteX6" fmla="*/ 186443 w 330558"/>
                  <a:gd name="connsiteY6" fmla="*/ 439829 h 606722"/>
                  <a:gd name="connsiteX7" fmla="*/ 100811 w 330558"/>
                  <a:gd name="connsiteY7" fmla="*/ 355760 h 606722"/>
                  <a:gd name="connsiteX8" fmla="*/ 89773 w 330558"/>
                  <a:gd name="connsiteY8" fmla="*/ 401260 h 606722"/>
                  <a:gd name="connsiteX9" fmla="*/ 118792 w 330558"/>
                  <a:gd name="connsiteY9" fmla="*/ 372290 h 606722"/>
                  <a:gd name="connsiteX10" fmla="*/ 78753 w 330558"/>
                  <a:gd name="connsiteY10" fmla="*/ 177829 h 606722"/>
                  <a:gd name="connsiteX11" fmla="*/ 98072 w 330558"/>
                  <a:gd name="connsiteY11" fmla="*/ 177829 h 606722"/>
                  <a:gd name="connsiteX12" fmla="*/ 98072 w 330558"/>
                  <a:gd name="connsiteY12" fmla="*/ 197194 h 606722"/>
                  <a:gd name="connsiteX13" fmla="*/ 59434 w 330558"/>
                  <a:gd name="connsiteY13" fmla="*/ 235748 h 606722"/>
                  <a:gd name="connsiteX14" fmla="*/ 49731 w 330558"/>
                  <a:gd name="connsiteY14" fmla="*/ 239923 h 606722"/>
                  <a:gd name="connsiteX15" fmla="*/ 40027 w 330558"/>
                  <a:gd name="connsiteY15" fmla="*/ 235748 h 606722"/>
                  <a:gd name="connsiteX16" fmla="*/ 40027 w 330558"/>
                  <a:gd name="connsiteY16" fmla="*/ 216471 h 606722"/>
                  <a:gd name="connsiteX17" fmla="*/ 186916 w 330558"/>
                  <a:gd name="connsiteY17" fmla="*/ 172357 h 606722"/>
                  <a:gd name="connsiteX18" fmla="*/ 196119 w 330558"/>
                  <a:gd name="connsiteY18" fmla="*/ 176489 h 606722"/>
                  <a:gd name="connsiteX19" fmla="*/ 234757 w 330558"/>
                  <a:gd name="connsiteY19" fmla="*/ 215053 h 606722"/>
                  <a:gd name="connsiteX20" fmla="*/ 234757 w 330558"/>
                  <a:gd name="connsiteY20" fmla="*/ 234424 h 606722"/>
                  <a:gd name="connsiteX21" fmla="*/ 225053 w 330558"/>
                  <a:gd name="connsiteY21" fmla="*/ 238511 h 606722"/>
                  <a:gd name="connsiteX22" fmla="*/ 215438 w 330558"/>
                  <a:gd name="connsiteY22" fmla="*/ 234424 h 606722"/>
                  <a:gd name="connsiteX23" fmla="*/ 176712 w 330558"/>
                  <a:gd name="connsiteY23" fmla="*/ 195771 h 606722"/>
                  <a:gd name="connsiteX24" fmla="*/ 176712 w 330558"/>
                  <a:gd name="connsiteY24" fmla="*/ 176489 h 606722"/>
                  <a:gd name="connsiteX25" fmla="*/ 186916 w 330558"/>
                  <a:gd name="connsiteY25" fmla="*/ 172357 h 606722"/>
                  <a:gd name="connsiteX26" fmla="*/ 303852 w 330558"/>
                  <a:gd name="connsiteY26" fmla="*/ 128260 h 606722"/>
                  <a:gd name="connsiteX27" fmla="*/ 276169 w 330558"/>
                  <a:gd name="connsiteY27" fmla="*/ 135102 h 606722"/>
                  <a:gd name="connsiteX28" fmla="*/ 276169 w 330558"/>
                  <a:gd name="connsiteY28" fmla="*/ 140701 h 606722"/>
                  <a:gd name="connsiteX29" fmla="*/ 303852 w 330558"/>
                  <a:gd name="connsiteY29" fmla="*/ 147544 h 606722"/>
                  <a:gd name="connsiteX30" fmla="*/ 13882 w 330558"/>
                  <a:gd name="connsiteY30" fmla="*/ 124054 h 606722"/>
                  <a:gd name="connsiteX31" fmla="*/ 69052 w 330558"/>
                  <a:gd name="connsiteY31" fmla="*/ 124054 h 606722"/>
                  <a:gd name="connsiteX32" fmla="*/ 82844 w 330558"/>
                  <a:gd name="connsiteY32" fmla="*/ 137929 h 606722"/>
                  <a:gd name="connsiteX33" fmla="*/ 69052 w 330558"/>
                  <a:gd name="connsiteY33" fmla="*/ 151716 h 606722"/>
                  <a:gd name="connsiteX34" fmla="*/ 13882 w 330558"/>
                  <a:gd name="connsiteY34" fmla="*/ 151716 h 606722"/>
                  <a:gd name="connsiteX35" fmla="*/ 0 w 330558"/>
                  <a:gd name="connsiteY35" fmla="*/ 137929 h 606722"/>
                  <a:gd name="connsiteX36" fmla="*/ 13882 w 330558"/>
                  <a:gd name="connsiteY36" fmla="*/ 124054 h 606722"/>
                  <a:gd name="connsiteX37" fmla="*/ 138108 w 330558"/>
                  <a:gd name="connsiteY37" fmla="*/ 96534 h 606722"/>
                  <a:gd name="connsiteX38" fmla="*/ 176740 w 330558"/>
                  <a:gd name="connsiteY38" fmla="*/ 124083 h 606722"/>
                  <a:gd name="connsiteX39" fmla="*/ 248574 w 330558"/>
                  <a:gd name="connsiteY39" fmla="*/ 124083 h 606722"/>
                  <a:gd name="connsiteX40" fmla="*/ 259612 w 330558"/>
                  <a:gd name="connsiteY40" fmla="*/ 110308 h 606722"/>
                  <a:gd name="connsiteX41" fmla="*/ 314890 w 330558"/>
                  <a:gd name="connsiteY41" fmla="*/ 96534 h 606722"/>
                  <a:gd name="connsiteX42" fmla="*/ 325927 w 330558"/>
                  <a:gd name="connsiteY42" fmla="*/ 99289 h 606722"/>
                  <a:gd name="connsiteX43" fmla="*/ 330022 w 330558"/>
                  <a:gd name="connsiteY43" fmla="*/ 110308 h 606722"/>
                  <a:gd name="connsiteX44" fmla="*/ 330022 w 330558"/>
                  <a:gd name="connsiteY44" fmla="*/ 165495 h 606722"/>
                  <a:gd name="connsiteX45" fmla="*/ 324503 w 330558"/>
                  <a:gd name="connsiteY45" fmla="*/ 176515 h 606722"/>
                  <a:gd name="connsiteX46" fmla="*/ 316225 w 330558"/>
                  <a:gd name="connsiteY46" fmla="*/ 179270 h 606722"/>
                  <a:gd name="connsiteX47" fmla="*/ 313465 w 330558"/>
                  <a:gd name="connsiteY47" fmla="*/ 179270 h 606722"/>
                  <a:gd name="connsiteX48" fmla="*/ 258277 w 330558"/>
                  <a:gd name="connsiteY48" fmla="*/ 165495 h 606722"/>
                  <a:gd name="connsiteX49" fmla="*/ 247239 w 330558"/>
                  <a:gd name="connsiteY49" fmla="*/ 151721 h 606722"/>
                  <a:gd name="connsiteX50" fmla="*/ 164367 w 330558"/>
                  <a:gd name="connsiteY50" fmla="*/ 151721 h 606722"/>
                  <a:gd name="connsiteX51" fmla="*/ 150570 w 330558"/>
                  <a:gd name="connsiteY51" fmla="*/ 137946 h 606722"/>
                  <a:gd name="connsiteX52" fmla="*/ 136684 w 330558"/>
                  <a:gd name="connsiteY52" fmla="*/ 124083 h 606722"/>
                  <a:gd name="connsiteX53" fmla="*/ 122887 w 330558"/>
                  <a:gd name="connsiteY53" fmla="*/ 137946 h 606722"/>
                  <a:gd name="connsiteX54" fmla="*/ 136684 w 330558"/>
                  <a:gd name="connsiteY54" fmla="*/ 151721 h 606722"/>
                  <a:gd name="connsiteX55" fmla="*/ 150570 w 330558"/>
                  <a:gd name="connsiteY55" fmla="*/ 165495 h 606722"/>
                  <a:gd name="connsiteX56" fmla="*/ 150570 w 330558"/>
                  <a:gd name="connsiteY56" fmla="*/ 209573 h 606722"/>
                  <a:gd name="connsiteX57" fmla="*/ 129830 w 330558"/>
                  <a:gd name="connsiteY57" fmla="*/ 259250 h 606722"/>
                  <a:gd name="connsiteX58" fmla="*/ 118792 w 330558"/>
                  <a:gd name="connsiteY58" fmla="*/ 278535 h 606722"/>
                  <a:gd name="connsiteX59" fmla="*/ 107754 w 330558"/>
                  <a:gd name="connsiteY59" fmla="*/ 322702 h 606722"/>
                  <a:gd name="connsiteX60" fmla="*/ 185018 w 330558"/>
                  <a:gd name="connsiteY60" fmla="*/ 399839 h 606722"/>
                  <a:gd name="connsiteX61" fmla="*/ 150570 w 330558"/>
                  <a:gd name="connsiteY61" fmla="*/ 264760 h 606722"/>
                  <a:gd name="connsiteX62" fmla="*/ 160183 w 330558"/>
                  <a:gd name="connsiteY62" fmla="*/ 248231 h 606722"/>
                  <a:gd name="connsiteX63" fmla="*/ 176740 w 330558"/>
                  <a:gd name="connsiteY63" fmla="*/ 257828 h 606722"/>
                  <a:gd name="connsiteX64" fmla="*/ 259612 w 330558"/>
                  <a:gd name="connsiteY64" fmla="*/ 588771 h 606722"/>
                  <a:gd name="connsiteX65" fmla="*/ 254093 w 330558"/>
                  <a:gd name="connsiteY65" fmla="*/ 603967 h 606722"/>
                  <a:gd name="connsiteX66" fmla="*/ 247239 w 330558"/>
                  <a:gd name="connsiteY66" fmla="*/ 606722 h 606722"/>
                  <a:gd name="connsiteX67" fmla="*/ 238872 w 330558"/>
                  <a:gd name="connsiteY67" fmla="*/ 603967 h 606722"/>
                  <a:gd name="connsiteX68" fmla="*/ 164367 w 330558"/>
                  <a:gd name="connsiteY68" fmla="*/ 540516 h 606722"/>
                  <a:gd name="connsiteX69" fmla="*/ 162943 w 330558"/>
                  <a:gd name="connsiteY69" fmla="*/ 521232 h 606722"/>
                  <a:gd name="connsiteX70" fmla="*/ 182259 w 330558"/>
                  <a:gd name="connsiteY70" fmla="*/ 519810 h 606722"/>
                  <a:gd name="connsiteX71" fmla="*/ 225075 w 330558"/>
                  <a:gd name="connsiteY71" fmla="*/ 555712 h 606722"/>
                  <a:gd name="connsiteX72" fmla="*/ 201664 w 330558"/>
                  <a:gd name="connsiteY72" fmla="*/ 464712 h 606722"/>
                  <a:gd name="connsiteX73" fmla="*/ 35920 w 330558"/>
                  <a:gd name="connsiteY73" fmla="*/ 603967 h 606722"/>
                  <a:gd name="connsiteX74" fmla="*/ 27642 w 330558"/>
                  <a:gd name="connsiteY74" fmla="*/ 606722 h 606722"/>
                  <a:gd name="connsiteX75" fmla="*/ 19363 w 330558"/>
                  <a:gd name="connsiteY75" fmla="*/ 605300 h 606722"/>
                  <a:gd name="connsiteX76" fmla="*/ 13844 w 330558"/>
                  <a:gd name="connsiteY76" fmla="*/ 590104 h 606722"/>
                  <a:gd name="connsiteX77" fmla="*/ 93868 w 330558"/>
                  <a:gd name="connsiteY77" fmla="*/ 274447 h 606722"/>
                  <a:gd name="connsiteX78" fmla="*/ 111849 w 330558"/>
                  <a:gd name="connsiteY78" fmla="*/ 241299 h 606722"/>
                  <a:gd name="connsiteX79" fmla="*/ 124311 w 330558"/>
                  <a:gd name="connsiteY79" fmla="*/ 210995 h 606722"/>
                  <a:gd name="connsiteX80" fmla="*/ 124311 w 330558"/>
                  <a:gd name="connsiteY80" fmla="*/ 176515 h 606722"/>
                  <a:gd name="connsiteX81" fmla="*/ 96627 w 330558"/>
                  <a:gd name="connsiteY81" fmla="*/ 137946 h 606722"/>
                  <a:gd name="connsiteX82" fmla="*/ 138108 w 330558"/>
                  <a:gd name="connsiteY82" fmla="*/ 96534 h 606722"/>
                  <a:gd name="connsiteX83" fmla="*/ 215438 w 330558"/>
                  <a:gd name="connsiteY83" fmla="*/ 41355 h 606722"/>
                  <a:gd name="connsiteX84" fmla="*/ 234757 w 330558"/>
                  <a:gd name="connsiteY84" fmla="*/ 41355 h 606722"/>
                  <a:gd name="connsiteX85" fmla="*/ 234757 w 330558"/>
                  <a:gd name="connsiteY85" fmla="*/ 60720 h 606722"/>
                  <a:gd name="connsiteX86" fmla="*/ 196119 w 330558"/>
                  <a:gd name="connsiteY86" fmla="*/ 99274 h 606722"/>
                  <a:gd name="connsiteX87" fmla="*/ 186416 w 330558"/>
                  <a:gd name="connsiteY87" fmla="*/ 103449 h 606722"/>
                  <a:gd name="connsiteX88" fmla="*/ 176712 w 330558"/>
                  <a:gd name="connsiteY88" fmla="*/ 99274 h 606722"/>
                  <a:gd name="connsiteX89" fmla="*/ 176712 w 330558"/>
                  <a:gd name="connsiteY89" fmla="*/ 79997 h 606722"/>
                  <a:gd name="connsiteX90" fmla="*/ 41438 w 330558"/>
                  <a:gd name="connsiteY90" fmla="*/ 41355 h 606722"/>
                  <a:gd name="connsiteX91" fmla="*/ 60756 w 330558"/>
                  <a:gd name="connsiteY91" fmla="*/ 41355 h 606722"/>
                  <a:gd name="connsiteX92" fmla="*/ 99394 w 330558"/>
                  <a:gd name="connsiteY92" fmla="*/ 79997 h 606722"/>
                  <a:gd name="connsiteX93" fmla="*/ 99394 w 330558"/>
                  <a:gd name="connsiteY93" fmla="*/ 99274 h 606722"/>
                  <a:gd name="connsiteX94" fmla="*/ 89779 w 330558"/>
                  <a:gd name="connsiteY94" fmla="*/ 103449 h 606722"/>
                  <a:gd name="connsiteX95" fmla="*/ 80075 w 330558"/>
                  <a:gd name="connsiteY95" fmla="*/ 99274 h 606722"/>
                  <a:gd name="connsiteX96" fmla="*/ 41438 w 330558"/>
                  <a:gd name="connsiteY96" fmla="*/ 60720 h 606722"/>
                  <a:gd name="connsiteX97" fmla="*/ 41438 w 330558"/>
                  <a:gd name="connsiteY97" fmla="*/ 41355 h 606722"/>
                  <a:gd name="connsiteX98" fmla="*/ 138132 w 330558"/>
                  <a:gd name="connsiteY98" fmla="*/ 0 h 606722"/>
                  <a:gd name="connsiteX99" fmla="*/ 151927 w 330558"/>
                  <a:gd name="connsiteY99" fmla="*/ 13781 h 606722"/>
                  <a:gd name="connsiteX100" fmla="*/ 151927 w 330558"/>
                  <a:gd name="connsiteY100" fmla="*/ 68992 h 606722"/>
                  <a:gd name="connsiteX101" fmla="*/ 138132 w 330558"/>
                  <a:gd name="connsiteY101" fmla="*/ 82773 h 606722"/>
                  <a:gd name="connsiteX102" fmla="*/ 124336 w 330558"/>
                  <a:gd name="connsiteY102" fmla="*/ 68992 h 606722"/>
                  <a:gd name="connsiteX103" fmla="*/ 124336 w 330558"/>
                  <a:gd name="connsiteY103" fmla="*/ 13781 h 606722"/>
                  <a:gd name="connsiteX104" fmla="*/ 138132 w 330558"/>
                  <a:gd name="connsiteY104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0558" h="606722">
                    <a:moveTo>
                      <a:pt x="74552" y="463290"/>
                    </a:moveTo>
                    <a:lnTo>
                      <a:pt x="52477" y="554290"/>
                    </a:lnTo>
                    <a:lnTo>
                      <a:pt x="117368" y="499104"/>
                    </a:lnTo>
                    <a:close/>
                    <a:moveTo>
                      <a:pt x="138108" y="391574"/>
                    </a:moveTo>
                    <a:lnTo>
                      <a:pt x="89773" y="439829"/>
                    </a:lnTo>
                    <a:lnTo>
                      <a:pt x="138108" y="481241"/>
                    </a:lnTo>
                    <a:lnTo>
                      <a:pt x="186443" y="439829"/>
                    </a:lnTo>
                    <a:close/>
                    <a:moveTo>
                      <a:pt x="100811" y="355760"/>
                    </a:moveTo>
                    <a:lnTo>
                      <a:pt x="89773" y="401260"/>
                    </a:lnTo>
                    <a:lnTo>
                      <a:pt x="118792" y="372290"/>
                    </a:lnTo>
                    <a:close/>
                    <a:moveTo>
                      <a:pt x="78753" y="177829"/>
                    </a:moveTo>
                    <a:cubicBezTo>
                      <a:pt x="84273" y="172321"/>
                      <a:pt x="92552" y="172321"/>
                      <a:pt x="98072" y="177829"/>
                    </a:cubicBezTo>
                    <a:cubicBezTo>
                      <a:pt x="103591" y="183425"/>
                      <a:pt x="103591" y="191687"/>
                      <a:pt x="98072" y="197194"/>
                    </a:cubicBezTo>
                    <a:lnTo>
                      <a:pt x="59434" y="235748"/>
                    </a:lnTo>
                    <a:cubicBezTo>
                      <a:pt x="56586" y="238502"/>
                      <a:pt x="52490" y="239923"/>
                      <a:pt x="49731" y="239923"/>
                    </a:cubicBezTo>
                    <a:cubicBezTo>
                      <a:pt x="46971" y="239923"/>
                      <a:pt x="42787" y="238502"/>
                      <a:pt x="40027" y="235748"/>
                    </a:cubicBezTo>
                    <a:cubicBezTo>
                      <a:pt x="34507" y="230240"/>
                      <a:pt x="34507" y="221979"/>
                      <a:pt x="40027" y="216471"/>
                    </a:cubicBezTo>
                    <a:close/>
                    <a:moveTo>
                      <a:pt x="186916" y="172357"/>
                    </a:moveTo>
                    <a:cubicBezTo>
                      <a:pt x="190555" y="172357"/>
                      <a:pt x="194027" y="173735"/>
                      <a:pt x="196119" y="176489"/>
                    </a:cubicBezTo>
                    <a:lnTo>
                      <a:pt x="234757" y="215053"/>
                    </a:lnTo>
                    <a:cubicBezTo>
                      <a:pt x="240276" y="220562"/>
                      <a:pt x="240276" y="228914"/>
                      <a:pt x="234757" y="234424"/>
                    </a:cubicBezTo>
                    <a:cubicBezTo>
                      <a:pt x="231997" y="237178"/>
                      <a:pt x="227813" y="238511"/>
                      <a:pt x="225053" y="238511"/>
                    </a:cubicBezTo>
                    <a:cubicBezTo>
                      <a:pt x="222293" y="238511"/>
                      <a:pt x="218198" y="237178"/>
                      <a:pt x="215438" y="234424"/>
                    </a:cubicBezTo>
                    <a:lnTo>
                      <a:pt x="176712" y="195771"/>
                    </a:lnTo>
                    <a:cubicBezTo>
                      <a:pt x="171192" y="190262"/>
                      <a:pt x="171192" y="181998"/>
                      <a:pt x="176712" y="176489"/>
                    </a:cubicBezTo>
                    <a:cubicBezTo>
                      <a:pt x="179471" y="173735"/>
                      <a:pt x="183277" y="172357"/>
                      <a:pt x="186916" y="172357"/>
                    </a:cubicBezTo>
                    <a:close/>
                    <a:moveTo>
                      <a:pt x="303852" y="128260"/>
                    </a:moveTo>
                    <a:lnTo>
                      <a:pt x="276169" y="135102"/>
                    </a:lnTo>
                    <a:lnTo>
                      <a:pt x="276169" y="140701"/>
                    </a:lnTo>
                    <a:lnTo>
                      <a:pt x="303852" y="147544"/>
                    </a:lnTo>
                    <a:close/>
                    <a:moveTo>
                      <a:pt x="13882" y="124054"/>
                    </a:moveTo>
                    <a:lnTo>
                      <a:pt x="69052" y="124054"/>
                    </a:lnTo>
                    <a:cubicBezTo>
                      <a:pt x="77327" y="124054"/>
                      <a:pt x="82844" y="129569"/>
                      <a:pt x="82844" y="137929"/>
                    </a:cubicBezTo>
                    <a:cubicBezTo>
                      <a:pt x="82844" y="146201"/>
                      <a:pt x="77327" y="151716"/>
                      <a:pt x="69052" y="151716"/>
                    </a:cubicBezTo>
                    <a:lnTo>
                      <a:pt x="13882" y="151716"/>
                    </a:lnTo>
                    <a:cubicBezTo>
                      <a:pt x="5517" y="151716"/>
                      <a:pt x="0" y="146201"/>
                      <a:pt x="0" y="137929"/>
                    </a:cubicBezTo>
                    <a:cubicBezTo>
                      <a:pt x="0" y="129569"/>
                      <a:pt x="5517" y="124054"/>
                      <a:pt x="13882" y="124054"/>
                    </a:cubicBezTo>
                    <a:close/>
                    <a:moveTo>
                      <a:pt x="138108" y="96534"/>
                    </a:moveTo>
                    <a:cubicBezTo>
                      <a:pt x="156089" y="96534"/>
                      <a:pt x="171221" y="107554"/>
                      <a:pt x="176740" y="124083"/>
                    </a:cubicBezTo>
                    <a:lnTo>
                      <a:pt x="248574" y="124083"/>
                    </a:lnTo>
                    <a:cubicBezTo>
                      <a:pt x="248574" y="117240"/>
                      <a:pt x="252758" y="111730"/>
                      <a:pt x="259612" y="110308"/>
                    </a:cubicBezTo>
                    <a:lnTo>
                      <a:pt x="314890" y="96534"/>
                    </a:lnTo>
                    <a:cubicBezTo>
                      <a:pt x="318984" y="96534"/>
                      <a:pt x="323168" y="96534"/>
                      <a:pt x="325927" y="99289"/>
                    </a:cubicBezTo>
                    <a:cubicBezTo>
                      <a:pt x="330022" y="102044"/>
                      <a:pt x="331446" y="106221"/>
                      <a:pt x="330022" y="110308"/>
                    </a:cubicBezTo>
                    <a:lnTo>
                      <a:pt x="330022" y="165495"/>
                    </a:lnTo>
                    <a:cubicBezTo>
                      <a:pt x="330022" y="169583"/>
                      <a:pt x="327263" y="173760"/>
                      <a:pt x="324503" y="176515"/>
                    </a:cubicBezTo>
                    <a:cubicBezTo>
                      <a:pt x="321744" y="177848"/>
                      <a:pt x="318984" y="179270"/>
                      <a:pt x="316225" y="179270"/>
                    </a:cubicBezTo>
                    <a:lnTo>
                      <a:pt x="313465" y="179270"/>
                    </a:lnTo>
                    <a:lnTo>
                      <a:pt x="258277" y="165495"/>
                    </a:lnTo>
                    <a:cubicBezTo>
                      <a:pt x="251334" y="164073"/>
                      <a:pt x="247239" y="158563"/>
                      <a:pt x="247239" y="151721"/>
                    </a:cubicBezTo>
                    <a:lnTo>
                      <a:pt x="164367" y="151721"/>
                    </a:lnTo>
                    <a:cubicBezTo>
                      <a:pt x="156089" y="151721"/>
                      <a:pt x="150570" y="146211"/>
                      <a:pt x="150570" y="137946"/>
                    </a:cubicBezTo>
                    <a:cubicBezTo>
                      <a:pt x="150570" y="129593"/>
                      <a:pt x="144962" y="124083"/>
                      <a:pt x="136684" y="124083"/>
                    </a:cubicBezTo>
                    <a:cubicBezTo>
                      <a:pt x="128405" y="124083"/>
                      <a:pt x="122887" y="129593"/>
                      <a:pt x="122887" y="137946"/>
                    </a:cubicBezTo>
                    <a:cubicBezTo>
                      <a:pt x="122887" y="146211"/>
                      <a:pt x="128405" y="151721"/>
                      <a:pt x="136684" y="151721"/>
                    </a:cubicBezTo>
                    <a:cubicBezTo>
                      <a:pt x="144962" y="151721"/>
                      <a:pt x="150570" y="157230"/>
                      <a:pt x="150570" y="165495"/>
                    </a:cubicBezTo>
                    <a:lnTo>
                      <a:pt x="150570" y="209573"/>
                    </a:lnTo>
                    <a:cubicBezTo>
                      <a:pt x="150570" y="228946"/>
                      <a:pt x="143627" y="245476"/>
                      <a:pt x="129830" y="259250"/>
                    </a:cubicBezTo>
                    <a:cubicBezTo>
                      <a:pt x="124311" y="264760"/>
                      <a:pt x="120127" y="271603"/>
                      <a:pt x="118792" y="278535"/>
                    </a:cubicBezTo>
                    <a:lnTo>
                      <a:pt x="107754" y="322702"/>
                    </a:lnTo>
                    <a:lnTo>
                      <a:pt x="185018" y="399839"/>
                    </a:lnTo>
                    <a:lnTo>
                      <a:pt x="150570" y="264760"/>
                    </a:lnTo>
                    <a:cubicBezTo>
                      <a:pt x="147721" y="257828"/>
                      <a:pt x="153329" y="249564"/>
                      <a:pt x="160183" y="248231"/>
                    </a:cubicBezTo>
                    <a:cubicBezTo>
                      <a:pt x="167126" y="245476"/>
                      <a:pt x="175405" y="250986"/>
                      <a:pt x="176740" y="257828"/>
                    </a:cubicBezTo>
                    <a:lnTo>
                      <a:pt x="259612" y="588771"/>
                    </a:lnTo>
                    <a:cubicBezTo>
                      <a:pt x="261036" y="594281"/>
                      <a:pt x="259612" y="601212"/>
                      <a:pt x="254093" y="603967"/>
                    </a:cubicBezTo>
                    <a:cubicBezTo>
                      <a:pt x="252758" y="606722"/>
                      <a:pt x="249998" y="606722"/>
                      <a:pt x="247239" y="606722"/>
                    </a:cubicBezTo>
                    <a:cubicBezTo>
                      <a:pt x="244480" y="606722"/>
                      <a:pt x="241720" y="606722"/>
                      <a:pt x="238872" y="603967"/>
                    </a:cubicBezTo>
                    <a:lnTo>
                      <a:pt x="164367" y="540516"/>
                    </a:lnTo>
                    <a:cubicBezTo>
                      <a:pt x="158848" y="536339"/>
                      <a:pt x="157424" y="526741"/>
                      <a:pt x="162943" y="521232"/>
                    </a:cubicBezTo>
                    <a:cubicBezTo>
                      <a:pt x="167126" y="515722"/>
                      <a:pt x="176740" y="514300"/>
                      <a:pt x="182259" y="519810"/>
                    </a:cubicBezTo>
                    <a:lnTo>
                      <a:pt x="225075" y="555712"/>
                    </a:lnTo>
                    <a:lnTo>
                      <a:pt x="201664" y="464712"/>
                    </a:lnTo>
                    <a:lnTo>
                      <a:pt x="35920" y="603967"/>
                    </a:lnTo>
                    <a:cubicBezTo>
                      <a:pt x="34496" y="605300"/>
                      <a:pt x="30401" y="606722"/>
                      <a:pt x="27642" y="606722"/>
                    </a:cubicBezTo>
                    <a:cubicBezTo>
                      <a:pt x="24882" y="606722"/>
                      <a:pt x="22123" y="606722"/>
                      <a:pt x="19363" y="605300"/>
                    </a:cubicBezTo>
                    <a:cubicBezTo>
                      <a:pt x="15180" y="602545"/>
                      <a:pt x="12420" y="595702"/>
                      <a:pt x="13844" y="590104"/>
                    </a:cubicBezTo>
                    <a:lnTo>
                      <a:pt x="93868" y="274447"/>
                    </a:lnTo>
                    <a:cubicBezTo>
                      <a:pt x="96627" y="262005"/>
                      <a:pt x="102146" y="250986"/>
                      <a:pt x="111849" y="241299"/>
                    </a:cubicBezTo>
                    <a:cubicBezTo>
                      <a:pt x="120127" y="233034"/>
                      <a:pt x="124311" y="222015"/>
                      <a:pt x="124311" y="210995"/>
                    </a:cubicBezTo>
                    <a:lnTo>
                      <a:pt x="124311" y="176515"/>
                    </a:lnTo>
                    <a:cubicBezTo>
                      <a:pt x="107754" y="171005"/>
                      <a:pt x="96627" y="155809"/>
                      <a:pt x="96627" y="137946"/>
                    </a:cubicBezTo>
                    <a:cubicBezTo>
                      <a:pt x="96627" y="114485"/>
                      <a:pt x="114608" y="96534"/>
                      <a:pt x="138108" y="96534"/>
                    </a:cubicBezTo>
                    <a:close/>
                    <a:moveTo>
                      <a:pt x="215438" y="41355"/>
                    </a:moveTo>
                    <a:cubicBezTo>
                      <a:pt x="220958" y="35847"/>
                      <a:pt x="229237" y="35847"/>
                      <a:pt x="234757" y="41355"/>
                    </a:cubicBezTo>
                    <a:cubicBezTo>
                      <a:pt x="240276" y="46951"/>
                      <a:pt x="240276" y="55213"/>
                      <a:pt x="234757" y="60720"/>
                    </a:cubicBezTo>
                    <a:lnTo>
                      <a:pt x="196119" y="99274"/>
                    </a:lnTo>
                    <a:cubicBezTo>
                      <a:pt x="193271" y="102028"/>
                      <a:pt x="190511" y="103449"/>
                      <a:pt x="186416" y="103449"/>
                    </a:cubicBezTo>
                    <a:cubicBezTo>
                      <a:pt x="183656" y="103449"/>
                      <a:pt x="179472" y="102028"/>
                      <a:pt x="176712" y="99274"/>
                    </a:cubicBezTo>
                    <a:cubicBezTo>
                      <a:pt x="171192" y="93766"/>
                      <a:pt x="171192" y="85505"/>
                      <a:pt x="176712" y="79997"/>
                    </a:cubicBezTo>
                    <a:close/>
                    <a:moveTo>
                      <a:pt x="41438" y="41355"/>
                    </a:moveTo>
                    <a:cubicBezTo>
                      <a:pt x="46957" y="35847"/>
                      <a:pt x="55237" y="35847"/>
                      <a:pt x="60756" y="41355"/>
                    </a:cubicBezTo>
                    <a:lnTo>
                      <a:pt x="99394" y="79997"/>
                    </a:lnTo>
                    <a:cubicBezTo>
                      <a:pt x="105002" y="85505"/>
                      <a:pt x="105002" y="93766"/>
                      <a:pt x="99394" y="99274"/>
                    </a:cubicBezTo>
                    <a:cubicBezTo>
                      <a:pt x="96634" y="102028"/>
                      <a:pt x="92539" y="103449"/>
                      <a:pt x="89779" y="103449"/>
                    </a:cubicBezTo>
                    <a:cubicBezTo>
                      <a:pt x="87019" y="103449"/>
                      <a:pt x="82835" y="102028"/>
                      <a:pt x="80075" y="99274"/>
                    </a:cubicBezTo>
                    <a:lnTo>
                      <a:pt x="41438" y="60720"/>
                    </a:lnTo>
                    <a:cubicBezTo>
                      <a:pt x="35918" y="55213"/>
                      <a:pt x="35918" y="46951"/>
                      <a:pt x="41438" y="41355"/>
                    </a:cubicBezTo>
                    <a:close/>
                    <a:moveTo>
                      <a:pt x="138132" y="0"/>
                    </a:moveTo>
                    <a:cubicBezTo>
                      <a:pt x="146409" y="0"/>
                      <a:pt x="151927" y="5512"/>
                      <a:pt x="151927" y="13781"/>
                    </a:cubicBezTo>
                    <a:lnTo>
                      <a:pt x="151927" y="68992"/>
                    </a:lnTo>
                    <a:cubicBezTo>
                      <a:pt x="151927" y="77261"/>
                      <a:pt x="146409" y="82773"/>
                      <a:pt x="138132" y="82773"/>
                    </a:cubicBezTo>
                    <a:cubicBezTo>
                      <a:pt x="129854" y="82773"/>
                      <a:pt x="124336" y="77261"/>
                      <a:pt x="124336" y="68992"/>
                    </a:cubicBezTo>
                    <a:lnTo>
                      <a:pt x="124336" y="13781"/>
                    </a:lnTo>
                    <a:cubicBezTo>
                      <a:pt x="124336" y="5512"/>
                      <a:pt x="129854" y="0"/>
                      <a:pt x="138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cxnSp>
          <p:nvCxnSpPr>
            <p:cNvPr id="151" name="is1ide-Straight Connector 32">
              <a:extLst>
                <a:ext uri="{FF2B5EF4-FFF2-40B4-BE49-F238E27FC236}">
                  <a16:creationId xmlns:a16="http://schemas.microsoft.com/office/drawing/2014/main" id="{1430EC0A-19D0-4302-8924-C08AA42CCE8D}"/>
                </a:ext>
              </a:extLst>
            </p:cNvPr>
            <p:cNvCxnSpPr/>
            <p:nvPr/>
          </p:nvCxnSpPr>
          <p:spPr>
            <a:xfrm>
              <a:off x="8504851" y="2566807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is1ide-Straight Connector 33">
              <a:extLst>
                <a:ext uri="{FF2B5EF4-FFF2-40B4-BE49-F238E27FC236}">
                  <a16:creationId xmlns:a16="http://schemas.microsoft.com/office/drawing/2014/main" id="{497471A7-09D5-4559-A2FF-E1F089A40D7F}"/>
                </a:ext>
              </a:extLst>
            </p:cNvPr>
            <p:cNvCxnSpPr/>
            <p:nvPr/>
          </p:nvCxnSpPr>
          <p:spPr>
            <a:xfrm>
              <a:off x="8504851" y="3643753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is1ide-Straight Connector 34">
              <a:extLst>
                <a:ext uri="{FF2B5EF4-FFF2-40B4-BE49-F238E27FC236}">
                  <a16:creationId xmlns:a16="http://schemas.microsoft.com/office/drawing/2014/main" id="{209BC056-8168-4410-AFE4-650C29EF3793}"/>
                </a:ext>
              </a:extLst>
            </p:cNvPr>
            <p:cNvCxnSpPr/>
            <p:nvPr/>
          </p:nvCxnSpPr>
          <p:spPr>
            <a:xfrm>
              <a:off x="8504851" y="4720699"/>
              <a:ext cx="2611049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is1ide-Oval 35">
              <a:extLst>
                <a:ext uri="{FF2B5EF4-FFF2-40B4-BE49-F238E27FC236}">
                  <a16:creationId xmlns:a16="http://schemas.microsoft.com/office/drawing/2014/main" id="{978BA2F1-72EE-4979-AFD7-0B0108885F26}"/>
                </a:ext>
              </a:extLst>
            </p:cNvPr>
            <p:cNvSpPr/>
            <p:nvPr/>
          </p:nvSpPr>
          <p:spPr>
            <a:xfrm>
              <a:off x="5367178" y="2744668"/>
              <a:ext cx="1567705" cy="1567705"/>
            </a:xfrm>
            <a:prstGeom prst="ellipse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en-US" altLang="zh-CN" b="1" dirty="0"/>
                <a:t>SkyPhoto</a:t>
              </a:r>
              <a:endParaRPr lang="zh-CN" altLang="en-US" b="1" dirty="0"/>
            </a:p>
          </p:txBody>
        </p:sp>
      </p:grpSp>
      <p:sp>
        <p:nvSpPr>
          <p:cNvPr id="203" name="is1ide-任意多边形: 形状 135">
            <a:extLst>
              <a:ext uri="{FF2B5EF4-FFF2-40B4-BE49-F238E27FC236}">
                <a16:creationId xmlns:a16="http://schemas.microsoft.com/office/drawing/2014/main" id="{7C5D1A3A-1F15-4C9B-8054-471BAD81E0C4}"/>
              </a:ext>
            </a:extLst>
          </p:cNvPr>
          <p:cNvSpPr/>
          <p:nvPr/>
        </p:nvSpPr>
        <p:spPr>
          <a:xfrm>
            <a:off x="3480521" y="3041039"/>
            <a:ext cx="169339" cy="172652"/>
          </a:xfrm>
          <a:custGeom>
            <a:avLst/>
            <a:gdLst>
              <a:gd name="T0" fmla="*/ 2828 w 2998"/>
              <a:gd name="T1" fmla="*/ 429 h 3061"/>
              <a:gd name="T2" fmla="*/ 2756 w 2998"/>
              <a:gd name="T3" fmla="*/ 347 h 3061"/>
              <a:gd name="T4" fmla="*/ 1526 w 2998"/>
              <a:gd name="T5" fmla="*/ 5 h 3061"/>
              <a:gd name="T6" fmla="*/ 1472 w 2998"/>
              <a:gd name="T7" fmla="*/ 5 h 3061"/>
              <a:gd name="T8" fmla="*/ 242 w 2998"/>
              <a:gd name="T9" fmla="*/ 347 h 3061"/>
              <a:gd name="T10" fmla="*/ 170 w 2998"/>
              <a:gd name="T11" fmla="*/ 429 h 3061"/>
              <a:gd name="T12" fmla="*/ 418 w 2998"/>
              <a:gd name="T13" fmla="*/ 2295 h 3061"/>
              <a:gd name="T14" fmla="*/ 1476 w 2998"/>
              <a:gd name="T15" fmla="*/ 3058 h 3061"/>
              <a:gd name="T16" fmla="*/ 1499 w 2998"/>
              <a:gd name="T17" fmla="*/ 3061 h 3061"/>
              <a:gd name="T18" fmla="*/ 1522 w 2998"/>
              <a:gd name="T19" fmla="*/ 3058 h 3061"/>
              <a:gd name="T20" fmla="*/ 2580 w 2998"/>
              <a:gd name="T21" fmla="*/ 2295 h 3061"/>
              <a:gd name="T22" fmla="*/ 2828 w 2998"/>
              <a:gd name="T23" fmla="*/ 429 h 3061"/>
              <a:gd name="T24" fmla="*/ 2401 w 2998"/>
              <a:gd name="T25" fmla="*/ 2171 h 3061"/>
              <a:gd name="T26" fmla="*/ 1498 w 2998"/>
              <a:gd name="T27" fmla="*/ 2824 h 3061"/>
              <a:gd name="T28" fmla="*/ 1498 w 2998"/>
              <a:gd name="T29" fmla="*/ 1531 h 3061"/>
              <a:gd name="T30" fmla="*/ 381 w 2998"/>
              <a:gd name="T31" fmla="*/ 1531 h 3061"/>
              <a:gd name="T32" fmla="*/ 386 w 2998"/>
              <a:gd name="T33" fmla="*/ 547 h 3061"/>
              <a:gd name="T34" fmla="*/ 1498 w 2998"/>
              <a:gd name="T35" fmla="*/ 238 h 3061"/>
              <a:gd name="T36" fmla="*/ 1498 w 2998"/>
              <a:gd name="T37" fmla="*/ 1531 h 3061"/>
              <a:gd name="T38" fmla="*/ 2614 w 2998"/>
              <a:gd name="T39" fmla="*/ 1531 h 3061"/>
              <a:gd name="T40" fmla="*/ 2401 w 2998"/>
              <a:gd name="T41" fmla="*/ 2171 h 3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98" h="3061">
                <a:moveTo>
                  <a:pt x="2828" y="429"/>
                </a:moveTo>
                <a:cubicBezTo>
                  <a:pt x="2822" y="390"/>
                  <a:pt x="2794" y="357"/>
                  <a:pt x="2756" y="347"/>
                </a:cubicBezTo>
                <a:lnTo>
                  <a:pt x="1526" y="5"/>
                </a:lnTo>
                <a:cubicBezTo>
                  <a:pt x="1508" y="0"/>
                  <a:pt x="1490" y="0"/>
                  <a:pt x="1472" y="5"/>
                </a:cubicBezTo>
                <a:lnTo>
                  <a:pt x="242" y="347"/>
                </a:lnTo>
                <a:cubicBezTo>
                  <a:pt x="204" y="357"/>
                  <a:pt x="176" y="390"/>
                  <a:pt x="170" y="429"/>
                </a:cubicBezTo>
                <a:cubicBezTo>
                  <a:pt x="163" y="481"/>
                  <a:pt x="0" y="1693"/>
                  <a:pt x="418" y="2295"/>
                </a:cubicBezTo>
                <a:cubicBezTo>
                  <a:pt x="835" y="2898"/>
                  <a:pt x="1450" y="3052"/>
                  <a:pt x="1476" y="3058"/>
                </a:cubicBezTo>
                <a:cubicBezTo>
                  <a:pt x="1483" y="3060"/>
                  <a:pt x="1491" y="3061"/>
                  <a:pt x="1499" y="3061"/>
                </a:cubicBezTo>
                <a:cubicBezTo>
                  <a:pt x="1507" y="3061"/>
                  <a:pt x="1515" y="3060"/>
                  <a:pt x="1522" y="3058"/>
                </a:cubicBezTo>
                <a:cubicBezTo>
                  <a:pt x="1548" y="3052"/>
                  <a:pt x="2164" y="2898"/>
                  <a:pt x="2580" y="2295"/>
                </a:cubicBezTo>
                <a:cubicBezTo>
                  <a:pt x="2998" y="1693"/>
                  <a:pt x="2835" y="481"/>
                  <a:pt x="2828" y="429"/>
                </a:cubicBezTo>
                <a:close/>
                <a:moveTo>
                  <a:pt x="2401" y="2171"/>
                </a:moveTo>
                <a:cubicBezTo>
                  <a:pt x="2039" y="2693"/>
                  <a:pt x="1498" y="2824"/>
                  <a:pt x="1498" y="2824"/>
                </a:cubicBezTo>
                <a:lnTo>
                  <a:pt x="1498" y="1531"/>
                </a:lnTo>
                <a:lnTo>
                  <a:pt x="381" y="1531"/>
                </a:lnTo>
                <a:cubicBezTo>
                  <a:pt x="316" y="1046"/>
                  <a:pt x="386" y="547"/>
                  <a:pt x="386" y="547"/>
                </a:cubicBezTo>
                <a:lnTo>
                  <a:pt x="1498" y="238"/>
                </a:lnTo>
                <a:lnTo>
                  <a:pt x="1498" y="1531"/>
                </a:lnTo>
                <a:lnTo>
                  <a:pt x="2614" y="1531"/>
                </a:lnTo>
                <a:cubicBezTo>
                  <a:pt x="2582" y="1767"/>
                  <a:pt x="2519" y="2000"/>
                  <a:pt x="2401" y="21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34" name="is1ide-任意多边形: 形状 136">
            <a:extLst>
              <a:ext uri="{FF2B5EF4-FFF2-40B4-BE49-F238E27FC236}">
                <a16:creationId xmlns:a16="http://schemas.microsoft.com/office/drawing/2014/main" id="{6E32645A-FEC3-4D44-A446-4D5396974153}"/>
              </a:ext>
            </a:extLst>
          </p:cNvPr>
          <p:cNvSpPr/>
          <p:nvPr/>
        </p:nvSpPr>
        <p:spPr>
          <a:xfrm>
            <a:off x="4839358" y="2923053"/>
            <a:ext cx="256745" cy="261767"/>
          </a:xfrm>
          <a:custGeom>
            <a:avLst/>
            <a:gdLst>
              <a:gd name="T0" fmla="*/ 2828 w 2998"/>
              <a:gd name="T1" fmla="*/ 429 h 3061"/>
              <a:gd name="T2" fmla="*/ 2756 w 2998"/>
              <a:gd name="T3" fmla="*/ 347 h 3061"/>
              <a:gd name="T4" fmla="*/ 1526 w 2998"/>
              <a:gd name="T5" fmla="*/ 5 h 3061"/>
              <a:gd name="T6" fmla="*/ 1472 w 2998"/>
              <a:gd name="T7" fmla="*/ 5 h 3061"/>
              <a:gd name="T8" fmla="*/ 242 w 2998"/>
              <a:gd name="T9" fmla="*/ 347 h 3061"/>
              <a:gd name="T10" fmla="*/ 170 w 2998"/>
              <a:gd name="T11" fmla="*/ 429 h 3061"/>
              <a:gd name="T12" fmla="*/ 418 w 2998"/>
              <a:gd name="T13" fmla="*/ 2295 h 3061"/>
              <a:gd name="T14" fmla="*/ 1476 w 2998"/>
              <a:gd name="T15" fmla="*/ 3058 h 3061"/>
              <a:gd name="T16" fmla="*/ 1499 w 2998"/>
              <a:gd name="T17" fmla="*/ 3061 h 3061"/>
              <a:gd name="T18" fmla="*/ 1522 w 2998"/>
              <a:gd name="T19" fmla="*/ 3058 h 3061"/>
              <a:gd name="T20" fmla="*/ 2580 w 2998"/>
              <a:gd name="T21" fmla="*/ 2295 h 3061"/>
              <a:gd name="T22" fmla="*/ 2828 w 2998"/>
              <a:gd name="T23" fmla="*/ 429 h 3061"/>
              <a:gd name="T24" fmla="*/ 2401 w 2998"/>
              <a:gd name="T25" fmla="*/ 2171 h 3061"/>
              <a:gd name="T26" fmla="*/ 1498 w 2998"/>
              <a:gd name="T27" fmla="*/ 2824 h 3061"/>
              <a:gd name="T28" fmla="*/ 1498 w 2998"/>
              <a:gd name="T29" fmla="*/ 1531 h 3061"/>
              <a:gd name="T30" fmla="*/ 381 w 2998"/>
              <a:gd name="T31" fmla="*/ 1531 h 3061"/>
              <a:gd name="T32" fmla="*/ 386 w 2998"/>
              <a:gd name="T33" fmla="*/ 547 h 3061"/>
              <a:gd name="T34" fmla="*/ 1498 w 2998"/>
              <a:gd name="T35" fmla="*/ 238 h 3061"/>
              <a:gd name="T36" fmla="*/ 1498 w 2998"/>
              <a:gd name="T37" fmla="*/ 1531 h 3061"/>
              <a:gd name="T38" fmla="*/ 2614 w 2998"/>
              <a:gd name="T39" fmla="*/ 1531 h 3061"/>
              <a:gd name="T40" fmla="*/ 2401 w 2998"/>
              <a:gd name="T41" fmla="*/ 2171 h 3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98" h="3061">
                <a:moveTo>
                  <a:pt x="2828" y="429"/>
                </a:moveTo>
                <a:cubicBezTo>
                  <a:pt x="2822" y="390"/>
                  <a:pt x="2794" y="357"/>
                  <a:pt x="2756" y="347"/>
                </a:cubicBezTo>
                <a:lnTo>
                  <a:pt x="1526" y="5"/>
                </a:lnTo>
                <a:cubicBezTo>
                  <a:pt x="1508" y="0"/>
                  <a:pt x="1490" y="0"/>
                  <a:pt x="1472" y="5"/>
                </a:cubicBezTo>
                <a:lnTo>
                  <a:pt x="242" y="347"/>
                </a:lnTo>
                <a:cubicBezTo>
                  <a:pt x="204" y="357"/>
                  <a:pt x="176" y="390"/>
                  <a:pt x="170" y="429"/>
                </a:cubicBezTo>
                <a:cubicBezTo>
                  <a:pt x="163" y="481"/>
                  <a:pt x="0" y="1693"/>
                  <a:pt x="418" y="2295"/>
                </a:cubicBezTo>
                <a:cubicBezTo>
                  <a:pt x="835" y="2898"/>
                  <a:pt x="1450" y="3052"/>
                  <a:pt x="1476" y="3058"/>
                </a:cubicBezTo>
                <a:cubicBezTo>
                  <a:pt x="1483" y="3060"/>
                  <a:pt x="1491" y="3061"/>
                  <a:pt x="1499" y="3061"/>
                </a:cubicBezTo>
                <a:cubicBezTo>
                  <a:pt x="1507" y="3061"/>
                  <a:pt x="1515" y="3060"/>
                  <a:pt x="1522" y="3058"/>
                </a:cubicBezTo>
                <a:cubicBezTo>
                  <a:pt x="1548" y="3052"/>
                  <a:pt x="2164" y="2898"/>
                  <a:pt x="2580" y="2295"/>
                </a:cubicBezTo>
                <a:cubicBezTo>
                  <a:pt x="2998" y="1693"/>
                  <a:pt x="2835" y="481"/>
                  <a:pt x="2828" y="429"/>
                </a:cubicBezTo>
                <a:close/>
                <a:moveTo>
                  <a:pt x="2401" y="2171"/>
                </a:moveTo>
                <a:cubicBezTo>
                  <a:pt x="2039" y="2693"/>
                  <a:pt x="1498" y="2824"/>
                  <a:pt x="1498" y="2824"/>
                </a:cubicBezTo>
                <a:lnTo>
                  <a:pt x="1498" y="1531"/>
                </a:lnTo>
                <a:lnTo>
                  <a:pt x="381" y="1531"/>
                </a:lnTo>
                <a:cubicBezTo>
                  <a:pt x="316" y="1046"/>
                  <a:pt x="386" y="547"/>
                  <a:pt x="386" y="547"/>
                </a:cubicBezTo>
                <a:lnTo>
                  <a:pt x="1498" y="238"/>
                </a:lnTo>
                <a:lnTo>
                  <a:pt x="1498" y="1531"/>
                </a:lnTo>
                <a:lnTo>
                  <a:pt x="2614" y="1531"/>
                </a:lnTo>
                <a:cubicBezTo>
                  <a:pt x="2582" y="1767"/>
                  <a:pt x="2519" y="2000"/>
                  <a:pt x="2401" y="21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52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Why South/KOLIDA Doesn’t Provide RTK UAV Yet?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3BD8120-287F-464A-BA3A-76D358B62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780841"/>
              </p:ext>
            </p:extLst>
          </p:nvPr>
        </p:nvGraphicFramePr>
        <p:xfrm>
          <a:off x="1390650" y="1132243"/>
          <a:ext cx="9410700" cy="4953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1584518705"/>
                    </a:ext>
                  </a:extLst>
                </a:gridCol>
                <a:gridCol w="3119967">
                  <a:extLst>
                    <a:ext uri="{9D8B030D-6E8A-4147-A177-3AD203B41FA5}">
                      <a16:colId xmlns:a16="http://schemas.microsoft.com/office/drawing/2014/main" val="4264446792"/>
                    </a:ext>
                  </a:extLst>
                </a:gridCol>
                <a:gridCol w="3522133">
                  <a:extLst>
                    <a:ext uri="{9D8B030D-6E8A-4147-A177-3AD203B41FA5}">
                      <a16:colId xmlns:a16="http://schemas.microsoft.com/office/drawing/2014/main" val="3271717431"/>
                    </a:ext>
                  </a:extLst>
                </a:gridCol>
              </a:tblGrid>
              <a:tr h="35687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RTK UAV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PPK UAV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668575"/>
                  </a:ext>
                </a:extLst>
              </a:tr>
              <a:tr h="892192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Positioning Method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Real Time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Post-processing for getting high precision space information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812748"/>
                  </a:ext>
                </a:extLst>
              </a:tr>
              <a:tr h="432397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Working Radius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10km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50km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19386"/>
                  </a:ext>
                </a:extLst>
              </a:tr>
              <a:tr h="115985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Communication Method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Need real-time communication data link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 need of real time. Base and rover record PPK observation data separately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092203"/>
                  </a:ext>
                </a:extLst>
              </a:tr>
              <a:tr h="610313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Disadvantage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zh-CN" dirty="0"/>
                        <a:t>Radio/ network signal is lost then no fixed solution in center point of photo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CN" dirty="0"/>
                        <a:t>Satellite signal lost then no fixed solution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After landing, PPK data processing is needed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204248"/>
                  </a:ext>
                </a:extLst>
              </a:tr>
              <a:tr h="610313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Working Area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Small area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Large area</a:t>
                      </a:r>
                    </a:p>
                    <a:p>
                      <a:r>
                        <a:rPr lang="en-US" altLang="zh-CN" dirty="0"/>
                        <a:t>Band-type area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7218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25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Common point 1: </a:t>
            </a:r>
            <a:r>
              <a:rPr lang="en-US" altLang="zh-CN" b="0" dirty="0">
                <a:solidFill>
                  <a:srgbClr val="FF0000"/>
                </a:solidFill>
              </a:rPr>
              <a:t>Usage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5799" y="1077989"/>
            <a:ext cx="6286501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/>
              <a:t>Ideal for Topographic Survey</a:t>
            </a:r>
          </a:p>
          <a:p>
            <a:pPr marL="514350" indent="-514350"/>
            <a:r>
              <a:rPr lang="en-US" altLang="zh-CN" sz="2000" dirty="0"/>
              <a:t> </a:t>
            </a:r>
          </a:p>
          <a:p>
            <a:pPr marL="722313" indent="-357188"/>
            <a:r>
              <a:rPr lang="en-US" altLang="zh-CN" sz="2000" dirty="0"/>
              <a:t> a. </a:t>
            </a:r>
            <a:r>
              <a:rPr lang="en-US" sz="2000" dirty="0"/>
              <a:t>Suitable for almost all terrain: plain, mountain, forest, wilderness.</a:t>
            </a:r>
          </a:p>
          <a:p>
            <a:pPr marL="722313" indent="-722313"/>
            <a:r>
              <a:rPr lang="en-US" sz="2000" dirty="0"/>
              <a:t>      b. </a:t>
            </a:r>
            <a:r>
              <a:rPr lang="en-US" altLang="zh-CN" sz="2000" dirty="0"/>
              <a:t>The larger, the longer, the more efficient than rotor</a:t>
            </a:r>
          </a:p>
          <a:p>
            <a:pPr marL="514350" indent="-514350"/>
            <a:endParaRPr lang="zh-CN" altLang="en-US" sz="1000" dirty="0"/>
          </a:p>
          <a:p>
            <a:pPr marL="360363" indent="-360363"/>
            <a:r>
              <a:rPr lang="en-US" sz="2800" dirty="0"/>
              <a:t>2. </a:t>
            </a:r>
            <a:r>
              <a:rPr lang="en-US" altLang="zh-CN" sz="2800" dirty="0"/>
              <a:t>Ideal for ribbon-type land (const. survey &amp; monitoring)</a:t>
            </a:r>
          </a:p>
          <a:p>
            <a:pPr marL="822325" indent="-457200">
              <a:buAutoNum type="alphaLcPeriod"/>
            </a:pPr>
            <a:r>
              <a:rPr lang="en-US" altLang="zh-CN" sz="2000" dirty="0"/>
              <a:t>Power lines</a:t>
            </a:r>
          </a:p>
          <a:p>
            <a:pPr marL="822325" indent="-457200">
              <a:buAutoNum type="alphaLcPeriod"/>
            </a:pPr>
            <a:r>
              <a:rPr lang="en-US" altLang="zh-CN" sz="2000" dirty="0"/>
              <a:t>Road &amp; railway</a:t>
            </a:r>
          </a:p>
          <a:p>
            <a:pPr marL="822325" indent="-457200">
              <a:buAutoNum type="alphaLcPeriod"/>
            </a:pPr>
            <a:r>
              <a:rPr lang="en-US" altLang="zh-CN" sz="2000" dirty="0"/>
              <a:t>Energy pipe</a:t>
            </a:r>
          </a:p>
          <a:p>
            <a:pPr marL="822325" indent="-457200"/>
            <a:endParaRPr lang="en-US" altLang="zh-CN" sz="1050" dirty="0"/>
          </a:p>
          <a:p>
            <a:pPr marL="822325" indent="-822325"/>
            <a:r>
              <a:rPr lang="en-US" altLang="zh-CN" sz="2800" dirty="0"/>
              <a:t>3. Law Action</a:t>
            </a:r>
            <a:endParaRPr lang="en-US" altLang="zh-CN" sz="2000" dirty="0"/>
          </a:p>
          <a:p>
            <a:pPr marL="822325" indent="-457200">
              <a:buAutoNum type="alphaLcPeriod"/>
            </a:pPr>
            <a:r>
              <a:rPr lang="en-US" altLang="zh-CN" sz="2000" dirty="0"/>
              <a:t>Illegal planting</a:t>
            </a:r>
          </a:p>
          <a:p>
            <a:pPr marL="822325" indent="-457200">
              <a:buAutoNum type="alphaLcPeriod"/>
            </a:pPr>
            <a:r>
              <a:rPr lang="en-US" altLang="zh-CN" sz="2000" dirty="0"/>
              <a:t>Illegal mining</a:t>
            </a:r>
          </a:p>
          <a:p>
            <a:pPr marL="822325" indent="-822325"/>
            <a:endParaRPr lang="en-US" altLang="zh-CN" sz="2000" dirty="0"/>
          </a:p>
          <a:p>
            <a:pPr marL="514350"/>
            <a:endParaRPr lang="en-US" altLang="zh-CN" sz="2000" dirty="0"/>
          </a:p>
          <a:p>
            <a:pPr marL="514350"/>
            <a:endParaRPr lang="zh-CN" altLang="en-US" sz="2000" dirty="0"/>
          </a:p>
          <a:p>
            <a:endParaRPr lang="zh-CN" altLang="en-US" sz="2800" dirty="0"/>
          </a:p>
          <a:p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7112511" y="1435184"/>
            <a:ext cx="4391027" cy="4375912"/>
            <a:chOff x="7229474" y="1190625"/>
            <a:chExt cx="4391027" cy="4375912"/>
          </a:xfrm>
        </p:grpSpPr>
        <p:pic>
          <p:nvPicPr>
            <p:cNvPr id="12" name="Picture 11" descr="C:\Users\lenovo\Desktop\微信图片_20170924224035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29475" y="3614739"/>
              <a:ext cx="4391026" cy="1951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9474" y="1190625"/>
              <a:ext cx="4381501" cy="2359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42999" y="1524000"/>
            <a:ext cx="943078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zh-CN" altLang="en-US" sz="2800" dirty="0"/>
              <a:t>照片精度</a:t>
            </a:r>
            <a:r>
              <a:rPr lang="en-US" sz="2800" dirty="0"/>
              <a:t>:</a:t>
            </a:r>
            <a:r>
              <a:rPr lang="en-US" altLang="zh-CN" sz="2000" dirty="0"/>
              <a:t> </a:t>
            </a:r>
          </a:p>
          <a:p>
            <a:pPr marL="514350" indent="-149225"/>
            <a:r>
              <a:rPr lang="en-US" altLang="zh-CN" sz="2000" dirty="0"/>
              <a:t> ??????</a:t>
            </a:r>
            <a:endParaRPr lang="en-US" sz="2000" dirty="0"/>
          </a:p>
          <a:p>
            <a:pPr marL="514350" indent="-514350"/>
            <a:r>
              <a:rPr lang="en-US" sz="2000" dirty="0"/>
              <a:t>      </a:t>
            </a:r>
            <a:r>
              <a:rPr lang="en-US" altLang="zh-CN" sz="2000" dirty="0"/>
              <a:t>??????</a:t>
            </a:r>
          </a:p>
          <a:p>
            <a:pPr marL="514350" indent="-514350"/>
            <a:endParaRPr lang="zh-CN" altLang="en-US" sz="2800" dirty="0"/>
          </a:p>
          <a:p>
            <a:r>
              <a:rPr lang="en-US" sz="2800" dirty="0"/>
              <a:t>2. </a:t>
            </a:r>
            <a:r>
              <a:rPr lang="zh-CN" altLang="en-US" sz="2800" dirty="0"/>
              <a:t>飞行定位精度</a:t>
            </a:r>
            <a:endParaRPr lang="en-US" altLang="zh-CN" sz="2800" dirty="0"/>
          </a:p>
          <a:p>
            <a:endParaRPr lang="zh-CN" altLang="en-US" sz="2800" dirty="0"/>
          </a:p>
          <a:p>
            <a:r>
              <a:rPr lang="en-US" sz="2800" dirty="0"/>
              <a:t>3. </a:t>
            </a:r>
            <a:r>
              <a:rPr lang="zh-CN" altLang="en-US" sz="2800" dirty="0"/>
              <a:t>数据成果精度</a:t>
            </a:r>
            <a:endParaRPr lang="en-US" altLang="zh-CN" sz="2800" dirty="0"/>
          </a:p>
          <a:p>
            <a:endParaRPr lang="zh-CN" altLang="en-US" sz="2800" dirty="0"/>
          </a:p>
          <a:p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20251"/>
              </p:ext>
            </p:extLst>
          </p:nvPr>
        </p:nvGraphicFramePr>
        <p:xfrm>
          <a:off x="1016000" y="1081160"/>
          <a:ext cx="10160000" cy="451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6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1065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Accuracy</a:t>
                      </a:r>
                      <a:r>
                        <a:rPr lang="en-US" altLang="zh-CN" baseline="0" dirty="0"/>
                        <a:t> Performance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Single-point Positioning Accuracy</a:t>
                      </a:r>
                      <a:r>
                        <a:rPr lang="en-US" altLang="zh-CN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A22: </a:t>
                      </a: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±10m</a:t>
                      </a:r>
                    </a:p>
                    <a:p>
                      <a:pPr algn="l"/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A22+ PPK: </a:t>
                      </a: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±2.5m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sz="1400" b="1" dirty="0"/>
                    </a:p>
                    <a:p>
                      <a:r>
                        <a:rPr lang="en-US" altLang="zh-CN" sz="1400" b="1" dirty="0" err="1"/>
                        <a:t>eBee</a:t>
                      </a:r>
                      <a:r>
                        <a:rPr lang="en-US" altLang="zh-CN" sz="1400" b="1" dirty="0"/>
                        <a:t> RTK:</a:t>
                      </a:r>
                    </a:p>
                    <a:p>
                      <a:r>
                        <a:rPr lang="en-US" altLang="zh-CN" sz="1400" dirty="0"/>
                        <a:t>1-5m</a:t>
                      </a:r>
                      <a:endParaRPr lang="zh-CN" altLang="en-US" sz="1400" dirty="0"/>
                    </a:p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Absolute Accuracy (without GCPs)</a:t>
                      </a:r>
                      <a:endParaRPr lang="en-US" altLang="zh-CN" sz="18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A22:</a:t>
                      </a:r>
                      <a:endParaRPr lang="zh-CN" altLang="en-US" sz="1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354" rtl="0" eaLnBrk="1" latinLnBrk="0" hangingPunct="1"/>
                      <a:r>
                        <a:rPr lang="pt-BR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0.8-2m(H)/ 1-2.5m(V) </a:t>
                      </a:r>
                    </a:p>
                    <a:p>
                      <a:pPr marL="0" algn="l" defTabSz="914354" rtl="0" eaLnBrk="1" latinLnBrk="0" hangingPunct="1"/>
                      <a:endParaRPr lang="pt-BR" altLang="zh-CN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354" rtl="0" eaLnBrk="1" latinLnBrk="0" hangingPunct="1"/>
                      <a:r>
                        <a:rPr lang="pt-BR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A22+ PP</a:t>
                      </a: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pt-BR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algn="l" defTabSz="914354" rtl="0" eaLnBrk="1" latinLnBrk="0" hangingPunct="1"/>
                      <a:r>
                        <a:rPr lang="pt-BR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10cm (H)/ 10-20cm (V)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Absolute Accuracy (with GCPs)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A22:</a:t>
                      </a:r>
                      <a:endParaRPr lang="zh-CN" altLang="en-US" sz="1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 to 2cm(H)/ 5cm(V)</a:t>
                      </a: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A22+ PP</a:t>
                      </a: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pt-BR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 to 1cm(H)/ 3cm(V)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UX5 HP</a:t>
                      </a:r>
                      <a:r>
                        <a:rPr lang="zh-CN" altLang="en-US" sz="1400" b="1" dirty="0"/>
                        <a:t>：</a:t>
                      </a:r>
                      <a:endParaRPr lang="en-US" altLang="zh-CN" sz="1400" b="1" dirty="0"/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 to 1cm(H)/ 3cm(V)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/>
                        <a:t>eBee</a:t>
                      </a:r>
                      <a:r>
                        <a:rPr lang="en-US" altLang="zh-CN" sz="1400" b="1" dirty="0"/>
                        <a:t> RTK</a:t>
                      </a:r>
                      <a:r>
                        <a:rPr lang="zh-CN" altLang="en-US" sz="1400" b="1" dirty="0"/>
                        <a:t>：</a:t>
                      </a:r>
                      <a:endParaRPr lang="en-US" altLang="zh-CN" sz="1400" b="1" dirty="0"/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 to 3cm(H)/ 5cm(V)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(S.O.D.A camera)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Sirius Pro</a:t>
                      </a:r>
                      <a:r>
                        <a:rPr lang="zh-CN" altLang="en-US" sz="1400" b="1" dirty="0"/>
                        <a:t>：</a:t>
                      </a:r>
                      <a:endParaRPr lang="en-US" altLang="zh-CN" sz="1400" b="1" dirty="0"/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 to 2cm(H)/ 5cm(V)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5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Required GCPs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A22+ PP</a:t>
                      </a: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pt-BR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80% or even more eliminated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标题 1">
            <a:extLst>
              <a:ext uri="{FF2B5EF4-FFF2-40B4-BE49-F238E27FC236}">
                <a16:creationId xmlns:a16="http://schemas.microsoft.com/office/drawing/2014/main" id="{CB14C2F5-C233-4FB3-991B-D2C64DAC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Common point 2: </a:t>
            </a:r>
            <a:r>
              <a:rPr lang="en-US" altLang="zh-CN" b="0" dirty="0">
                <a:solidFill>
                  <a:srgbClr val="FF0000"/>
                </a:solidFill>
              </a:rPr>
              <a:t>Accuracy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48" y="1091605"/>
            <a:ext cx="6929514" cy="49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9924" y="1261941"/>
            <a:ext cx="104231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Raw Data</a:t>
            </a:r>
            <a:endParaRPr lang="en-US" altLang="zh-CN" sz="2000" dirty="0"/>
          </a:p>
          <a:p>
            <a:pPr marL="449263"/>
            <a:r>
              <a:rPr lang="en-US" altLang="zh-CN" sz="2000" dirty="0"/>
              <a:t>a. Photo</a:t>
            </a:r>
            <a:endParaRPr lang="en-US" sz="2000" dirty="0"/>
          </a:p>
          <a:p>
            <a:pPr marL="722313" indent="-273050"/>
            <a:r>
              <a:rPr lang="en-US" sz="2000" dirty="0"/>
              <a:t>b. POS: the file that includes aero space position and orientation info of each photo.</a:t>
            </a:r>
            <a:endParaRPr lang="en-US" altLang="zh-CN" sz="2000" dirty="0"/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Data after processing</a:t>
            </a:r>
          </a:p>
          <a:p>
            <a:pPr marL="449263"/>
            <a:r>
              <a:rPr lang="en-US" altLang="zh-CN" sz="2000" dirty="0"/>
              <a:t>a. Quick Mosaic</a:t>
            </a:r>
          </a:p>
          <a:p>
            <a:pPr marL="449263"/>
            <a:r>
              <a:rPr lang="en-US" altLang="zh-CN" sz="2000" dirty="0"/>
              <a:t>b. </a:t>
            </a:r>
            <a:r>
              <a:rPr lang="en-US" sz="2000" dirty="0"/>
              <a:t>DSM (Digital Surface Model) (</a:t>
            </a:r>
            <a:r>
              <a:rPr lang="en-US" altLang="zh-CN" sz="2000" dirty="0"/>
              <a:t>includes buildings, vegetations</a:t>
            </a:r>
            <a:r>
              <a:rPr lang="en-US" sz="2000" dirty="0"/>
              <a:t>)</a:t>
            </a:r>
          </a:p>
          <a:p>
            <a:pPr marL="714375" indent="-265113"/>
            <a:r>
              <a:rPr lang="en-US" sz="2000" dirty="0"/>
              <a:t>c. DEM (Digital Elevation Model)(above removed)</a:t>
            </a:r>
          </a:p>
          <a:p>
            <a:pPr marL="449263"/>
            <a:r>
              <a:rPr lang="en-US" sz="2000" dirty="0"/>
              <a:t>d. DOM (Digital Orthophoto Map) (</a:t>
            </a:r>
            <a:r>
              <a:rPr lang="en-US" altLang="zh-CN" sz="2000" dirty="0"/>
              <a:t>corrected image map</a:t>
            </a:r>
            <a:r>
              <a:rPr lang="en-US" sz="2000" dirty="0"/>
              <a:t>)</a:t>
            </a:r>
          </a:p>
          <a:p>
            <a:pPr marL="449263"/>
            <a:r>
              <a:rPr lang="en-US" sz="2000" dirty="0"/>
              <a:t>e. DLG (Digital Line Graphics) (</a:t>
            </a:r>
            <a:r>
              <a:rPr lang="en-US" altLang="zh-CN" sz="2000" dirty="0"/>
              <a:t>Geoinformation data stored in layers</a:t>
            </a:r>
            <a:r>
              <a:rPr lang="en-US" sz="2000" dirty="0"/>
              <a:t>)</a:t>
            </a:r>
          </a:p>
          <a:p>
            <a:pPr marL="449263"/>
            <a:r>
              <a:rPr lang="en-US" sz="2000" dirty="0"/>
              <a:t>f. </a:t>
            </a:r>
            <a:r>
              <a:rPr lang="en-US" altLang="zh-CN" sz="2000" dirty="0"/>
              <a:t>Point cloud</a:t>
            </a:r>
          </a:p>
          <a:p>
            <a:pPr marL="449263"/>
            <a:r>
              <a:rPr lang="en-US" sz="2000" dirty="0"/>
              <a:t>g. 3D</a:t>
            </a:r>
            <a:r>
              <a:rPr lang="zh-CN" altLang="en-US" sz="2000" dirty="0"/>
              <a:t> </a:t>
            </a:r>
            <a:r>
              <a:rPr lang="en-US" altLang="zh-CN" sz="2000" dirty="0"/>
              <a:t>Model</a:t>
            </a:r>
            <a:endParaRPr lang="en-US" sz="2000" dirty="0"/>
          </a:p>
          <a:p>
            <a:pPr marL="449263"/>
            <a:endParaRPr lang="zh-CN" altLang="en-US" sz="1000" dirty="0"/>
          </a:p>
          <a:p>
            <a:r>
              <a:rPr lang="en-US" sz="2800" dirty="0"/>
              <a:t>3. </a:t>
            </a:r>
            <a:r>
              <a:rPr lang="en-US" altLang="zh-CN" sz="2800" dirty="0"/>
              <a:t>Application</a:t>
            </a:r>
          </a:p>
          <a:p>
            <a:pPr marL="449263"/>
            <a:r>
              <a:rPr lang="en-US" sz="2000" dirty="0"/>
              <a:t>Surveying &amp; mapping, building, city planning, resource management, environment, pubic safety</a:t>
            </a:r>
            <a:endParaRPr lang="zh-CN" altLang="en-US" sz="2800" dirty="0"/>
          </a:p>
          <a:p>
            <a:endParaRPr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BE73432-A1A2-408D-8206-238F4880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Common point 3: </a:t>
            </a:r>
            <a:r>
              <a:rPr lang="en-US" altLang="zh-CN" b="0" dirty="0">
                <a:solidFill>
                  <a:srgbClr val="FF0000"/>
                </a:solidFill>
              </a:rPr>
              <a:t>Result &amp; Application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335535" y="1842874"/>
            <a:ext cx="2571768" cy="3632033"/>
            <a:chOff x="1335535" y="1842874"/>
            <a:chExt cx="2571768" cy="3632033"/>
          </a:xfrm>
        </p:grpSpPr>
        <p:pic>
          <p:nvPicPr>
            <p:cNvPr id="31" name="Picture 8" descr="C:\Users\Administrator\Desktop\th (9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50812" y="1842874"/>
              <a:ext cx="1541215" cy="958402"/>
            </a:xfrm>
            <a:prstGeom prst="rect">
              <a:avLst/>
            </a:prstGeom>
            <a:noFill/>
          </p:spPr>
        </p:pic>
        <p:pic>
          <p:nvPicPr>
            <p:cNvPr id="33" name="Picture 2" descr="C:\Users\liu zh\Desktop\Trimble_logo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66751" y="3584885"/>
              <a:ext cx="1909336" cy="468384"/>
            </a:xfrm>
            <a:prstGeom prst="rect">
              <a:avLst/>
            </a:prstGeom>
            <a:noFill/>
          </p:spPr>
        </p:pic>
        <p:pic>
          <p:nvPicPr>
            <p:cNvPr id="34" name="Picture 3" descr="C:\Users\liu zh\Desktop\Topc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5535" y="4973874"/>
              <a:ext cx="2571768" cy="501033"/>
            </a:xfrm>
            <a:prstGeom prst="rect">
              <a:avLst/>
            </a:prstGeom>
            <a:noFill/>
          </p:spPr>
        </p:pic>
      </p:grpSp>
      <p:grpSp>
        <p:nvGrpSpPr>
          <p:cNvPr id="45" name="组合 44"/>
          <p:cNvGrpSpPr/>
          <p:nvPr/>
        </p:nvGrpSpPr>
        <p:grpSpPr>
          <a:xfrm>
            <a:off x="4230458" y="1654630"/>
            <a:ext cx="3071834" cy="4272647"/>
            <a:chOff x="4230458" y="1654630"/>
            <a:chExt cx="3071834" cy="4272647"/>
          </a:xfrm>
        </p:grpSpPr>
        <p:pic>
          <p:nvPicPr>
            <p:cNvPr id="35" name="Picture 4" descr="C:\Users\liu zh\Desktop\ebe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72897" y="1654630"/>
              <a:ext cx="2186956" cy="1230943"/>
            </a:xfrm>
            <a:prstGeom prst="rect">
              <a:avLst/>
            </a:prstGeom>
            <a:noFill/>
          </p:spPr>
        </p:pic>
        <p:pic>
          <p:nvPicPr>
            <p:cNvPr id="36" name="Picture 7" descr="C:\Users\liu zh\Desktop\th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90035" y="3128073"/>
              <a:ext cx="2152681" cy="1439920"/>
            </a:xfrm>
            <a:prstGeom prst="rect">
              <a:avLst/>
            </a:prstGeom>
            <a:noFill/>
          </p:spPr>
        </p:pic>
        <p:pic>
          <p:nvPicPr>
            <p:cNvPr id="44" name="Picture 3" descr="C:\Users\Administrator\Desktop\SiriusPro518 (1).jpg"/>
            <p:cNvPicPr>
              <a:picLocks noChangeAspect="1" noChangeArrowheads="1"/>
            </p:cNvPicPr>
            <p:nvPr/>
          </p:nvPicPr>
          <p:blipFill>
            <a:blip r:embed="rId8"/>
            <a:srcRect l="16192" t="31171" r="16481" b="33228"/>
            <a:stretch>
              <a:fillRect/>
            </a:stretch>
          </p:blipFill>
          <p:spPr bwMode="auto">
            <a:xfrm>
              <a:off x="4230458" y="4688634"/>
              <a:ext cx="3071834" cy="1238643"/>
            </a:xfrm>
            <a:prstGeom prst="rect">
              <a:avLst/>
            </a:prstGeom>
            <a:noFill/>
          </p:spPr>
        </p:pic>
      </p:grpSp>
      <p:grpSp>
        <p:nvGrpSpPr>
          <p:cNvPr id="24" name="组合 23"/>
          <p:cNvGrpSpPr/>
          <p:nvPr/>
        </p:nvGrpSpPr>
        <p:grpSpPr>
          <a:xfrm>
            <a:off x="7500926" y="1915871"/>
            <a:ext cx="3911396" cy="4029317"/>
            <a:chOff x="7500926" y="1915871"/>
            <a:chExt cx="3911396" cy="4029317"/>
          </a:xfrm>
        </p:grpSpPr>
        <p:grpSp>
          <p:nvGrpSpPr>
            <p:cNvPr id="47" name="组合 46"/>
            <p:cNvGrpSpPr/>
            <p:nvPr/>
          </p:nvGrpSpPr>
          <p:grpSpPr>
            <a:xfrm>
              <a:off x="7500926" y="1915871"/>
              <a:ext cx="3911396" cy="2706926"/>
              <a:chOff x="7500926" y="1915871"/>
              <a:chExt cx="3911396" cy="2706926"/>
            </a:xfrm>
          </p:grpSpPr>
          <p:pic>
            <p:nvPicPr>
              <p:cNvPr id="32" name="Picture 9" descr="C:\Users\Administrator\Desktop\th (10)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810408" y="1915871"/>
                <a:ext cx="1292432" cy="846166"/>
              </a:xfrm>
              <a:prstGeom prst="rect">
                <a:avLst/>
              </a:prstGeom>
              <a:noFill/>
            </p:spPr>
          </p:pic>
          <p:grpSp>
            <p:nvGrpSpPr>
              <p:cNvPr id="46" name="组合 45"/>
              <p:cNvGrpSpPr/>
              <p:nvPr/>
            </p:nvGrpSpPr>
            <p:grpSpPr>
              <a:xfrm>
                <a:off x="7500926" y="3251198"/>
                <a:ext cx="3911396" cy="1371599"/>
                <a:chOff x="7500926" y="3251198"/>
                <a:chExt cx="3911396" cy="1371599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7500926" y="3251198"/>
                  <a:ext cx="1933359" cy="1371599"/>
                  <a:chOff x="2928926" y="4591050"/>
                  <a:chExt cx="3551096" cy="2492347"/>
                </a:xfrm>
              </p:grpSpPr>
              <p:pic>
                <p:nvPicPr>
                  <p:cNvPr id="38" name="Picture 5" descr="C:\Users\liu zh\Desktop\ux5_infographic_howitworks_023111_0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928926" y="4591050"/>
                    <a:ext cx="2505367" cy="226695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9" name="Picture 6" descr="C:\Users\liu zh\Desktop\Complete_Shadow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5429256" y="4643446"/>
                    <a:ext cx="1050766" cy="2439951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41" name="Picture 2" descr="C:\Users\liu zh\Desktop\logo_inpho.JPG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 l="15958" r="20212" b="18918"/>
                <a:stretch>
                  <a:fillRect/>
                </a:stretch>
              </p:blipFill>
              <p:spPr bwMode="auto">
                <a:xfrm>
                  <a:off x="9983562" y="3377050"/>
                  <a:ext cx="1428760" cy="857256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62466" name="Picture 2" descr="https://i0.wp.com/www.softkity.com/wp-content/uploads/2016/06/Agisoft-PhotoScan-Pro-Crack.jpg?resize=360%2C360&amp;ssl=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988980" y="4800600"/>
              <a:ext cx="1144588" cy="1144588"/>
            </a:xfrm>
            <a:prstGeom prst="rect">
              <a:avLst/>
            </a:prstGeom>
            <a:noFill/>
          </p:spPr>
        </p:pic>
        <p:pic>
          <p:nvPicPr>
            <p:cNvPr id="23" name="Picture 9" descr="C:\Users\Administrator\Desktop\th (10)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724808" y="4963871"/>
              <a:ext cx="1292432" cy="846166"/>
            </a:xfrm>
            <a:prstGeom prst="rect">
              <a:avLst/>
            </a:prstGeom>
            <a:noFill/>
          </p:spPr>
        </p:pic>
      </p:grpSp>
      <p:sp>
        <p:nvSpPr>
          <p:cNvPr id="26" name="标题 1">
            <a:extLst>
              <a:ext uri="{FF2B5EF4-FFF2-40B4-BE49-F238E27FC236}">
                <a16:creationId xmlns:a16="http://schemas.microsoft.com/office/drawing/2014/main" id="{33414375-AA9A-43AD-8851-8B6EEFD1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Common point 4: </a:t>
            </a:r>
            <a:r>
              <a:rPr lang="en-US" altLang="zh-CN" b="0" dirty="0">
                <a:solidFill>
                  <a:srgbClr val="FF0000"/>
                </a:solidFill>
              </a:rPr>
              <a:t>Complete Package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5343" y="1693163"/>
            <a:ext cx="943078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en-US" altLang="zh-CN" sz="2800" dirty="0"/>
              <a:t>What in package</a:t>
            </a:r>
            <a:r>
              <a:rPr lang="en-US" altLang="zh-CN" sz="2000" dirty="0"/>
              <a:t> (</a:t>
            </a:r>
            <a:r>
              <a:rPr lang="en-US" sz="2000" dirty="0"/>
              <a:t>SOUTH/KOLIDA</a:t>
            </a:r>
            <a:r>
              <a:rPr lang="en-US" altLang="zh-CN" sz="2000" dirty="0"/>
              <a:t>)</a:t>
            </a:r>
          </a:p>
          <a:p>
            <a:pPr marL="449263"/>
            <a:endParaRPr lang="en-US" sz="1000" dirty="0"/>
          </a:p>
          <a:p>
            <a:pPr marL="449263"/>
            <a:r>
              <a:rPr lang="en-US" sz="2000" dirty="0"/>
              <a:t>A22 + </a:t>
            </a:r>
            <a:r>
              <a:rPr lang="en-US" sz="2000" dirty="0" err="1"/>
              <a:t>SkyPhoto</a:t>
            </a:r>
            <a:r>
              <a:rPr lang="en-US" sz="2000" dirty="0"/>
              <a:t> + others </a:t>
            </a:r>
          </a:p>
          <a:p>
            <a:pPr marL="449263"/>
            <a:endParaRPr lang="en-US" sz="2000" dirty="0"/>
          </a:p>
          <a:p>
            <a:pPr marL="514350" indent="-514350"/>
            <a:endParaRPr lang="zh-CN" altLang="en-US" sz="1000" dirty="0"/>
          </a:p>
          <a:p>
            <a:r>
              <a:rPr lang="en-US" sz="2800" dirty="0"/>
              <a:t>2. </a:t>
            </a:r>
            <a:r>
              <a:rPr lang="en-US" altLang="zh-CN" sz="2800" dirty="0"/>
              <a:t>Post-processing SW </a:t>
            </a:r>
            <a:r>
              <a:rPr lang="en-US" altLang="zh-CN" sz="2800" dirty="0" err="1"/>
              <a:t>Skyphoto</a:t>
            </a:r>
            <a:endParaRPr lang="en-US" altLang="zh-CN" sz="2800" dirty="0"/>
          </a:p>
          <a:p>
            <a:endParaRPr lang="en-US" altLang="zh-CN" sz="1000" dirty="0"/>
          </a:p>
          <a:p>
            <a:pPr marL="814388" indent="-365125">
              <a:buAutoNum type="alphaLcPeriod"/>
            </a:pPr>
            <a:r>
              <a:rPr lang="en-US" altLang="zh-CN" sz="2000" dirty="0"/>
              <a:t>8 modules</a:t>
            </a:r>
          </a:p>
          <a:p>
            <a:pPr marL="814388" indent="-365125">
              <a:buAutoNum type="alphaLcPeriod"/>
            </a:pPr>
            <a:r>
              <a:rPr lang="en-US" altLang="zh-CN" sz="2000" dirty="0"/>
              <a:t>Optional &amp; upgradable</a:t>
            </a:r>
          </a:p>
          <a:p>
            <a:pPr marL="792163" indent="-342900">
              <a:buAutoNum type="alphaLcPeriod"/>
            </a:pPr>
            <a:r>
              <a:rPr lang="en-US" altLang="zh-CN" sz="2000" dirty="0"/>
              <a:t>Flexible combination as customer’s work demand</a:t>
            </a:r>
          </a:p>
          <a:p>
            <a:pPr marL="792163" indent="-342900">
              <a:buAutoNum type="alphaLcPeriod"/>
            </a:pPr>
            <a:r>
              <a:rPr lang="en-US" altLang="zh-CN" sz="2000" dirty="0"/>
              <a:t>Education ver. &amp; Trial ver.</a:t>
            </a:r>
            <a:endParaRPr lang="zh-CN" altLang="en-US" dirty="0"/>
          </a:p>
        </p:txBody>
      </p:sp>
      <p:grpSp>
        <p:nvGrpSpPr>
          <p:cNvPr id="5" name="组合 96"/>
          <p:cNvGrpSpPr/>
          <p:nvPr/>
        </p:nvGrpSpPr>
        <p:grpSpPr>
          <a:xfrm>
            <a:off x="7446755" y="1753411"/>
            <a:ext cx="4241260" cy="3780148"/>
            <a:chOff x="7490297" y="1201879"/>
            <a:chExt cx="4241260" cy="3780148"/>
          </a:xfrm>
        </p:grpSpPr>
        <p:pic>
          <p:nvPicPr>
            <p:cNvPr id="8" name="Picture 4" descr="C:\Users\Administrator\AppData\Roaming\Tencent\Users\2411829856\QQ\WinTemp\RichOle\BCNNC4~_Z]S_OURDZWI`90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524" y="1201879"/>
              <a:ext cx="3950602" cy="93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G:\Jane\PPT\相机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6" r="10317"/>
            <a:stretch>
              <a:fillRect/>
            </a:stretch>
          </p:blipFill>
          <p:spPr bwMode="auto">
            <a:xfrm>
              <a:off x="7529209" y="2264395"/>
              <a:ext cx="1206229" cy="1198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159" y="2187458"/>
              <a:ext cx="2629672" cy="2794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0403823" y="2880193"/>
              <a:ext cx="1327734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PPK antenna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24421" y="3667039"/>
              <a:ext cx="2007136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PPK module+ Radio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17382" y="4644884"/>
              <a:ext cx="814175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</a:rPr>
                <a:t>GCS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组合 78"/>
            <p:cNvGrpSpPr/>
            <p:nvPr/>
          </p:nvGrpSpPr>
          <p:grpSpPr>
            <a:xfrm>
              <a:off x="7490297" y="3579777"/>
              <a:ext cx="1303507" cy="1391055"/>
              <a:chOff x="4427956" y="1809324"/>
              <a:chExt cx="3420022" cy="3418034"/>
            </a:xfrm>
          </p:grpSpPr>
          <p:sp>
            <p:nvSpPr>
              <p:cNvPr id="80" name="is1ide-任意多边形: 形状 2">
                <a:extLst>
                  <a:ext uri="{FF2B5EF4-FFF2-40B4-BE49-F238E27FC236}">
                    <a16:creationId xmlns:a16="http://schemas.microsoft.com/office/drawing/2014/main" id="{410AF6B0-4F62-4E8B-BC20-AD88B29E4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967" y="4053216"/>
                <a:ext cx="1209933" cy="1174142"/>
              </a:xfrm>
              <a:custGeom>
                <a:avLst/>
                <a:gdLst>
                  <a:gd name="T0" fmla="*/ 0 w 336"/>
                  <a:gd name="T1" fmla="*/ 61 h 326"/>
                  <a:gd name="T2" fmla="*/ 0 w 336"/>
                  <a:gd name="T3" fmla="*/ 326 h 326"/>
                  <a:gd name="T4" fmla="*/ 336 w 336"/>
                  <a:gd name="T5" fmla="*/ 187 h 326"/>
                  <a:gd name="T6" fmla="*/ 148 w 336"/>
                  <a:gd name="T7" fmla="*/ 0 h 326"/>
                  <a:gd name="T8" fmla="*/ 0 w 336"/>
                  <a:gd name="T9" fmla="*/ 61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26">
                    <a:moveTo>
                      <a:pt x="0" y="61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131" y="326"/>
                      <a:pt x="250" y="273"/>
                      <a:pt x="336" y="18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10" y="38"/>
                      <a:pt x="58" y="61"/>
                      <a:pt x="0" y="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1" name="is1ide-任意多边形: 形状 3">
                <a:extLst>
                  <a:ext uri="{FF2B5EF4-FFF2-40B4-BE49-F238E27FC236}">
                    <a16:creationId xmlns:a16="http://schemas.microsoft.com/office/drawing/2014/main" id="{68CE7AB7-F278-46A3-A56D-9A336833B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0854" y="3520329"/>
                <a:ext cx="1177124" cy="1205956"/>
              </a:xfrm>
              <a:custGeom>
                <a:avLst/>
                <a:gdLst>
                  <a:gd name="T0" fmla="*/ 62 w 327"/>
                  <a:gd name="T1" fmla="*/ 0 h 335"/>
                  <a:gd name="T2" fmla="*/ 0 w 327"/>
                  <a:gd name="T3" fmla="*/ 148 h 335"/>
                  <a:gd name="T4" fmla="*/ 188 w 327"/>
                  <a:gd name="T5" fmla="*/ 335 h 335"/>
                  <a:gd name="T6" fmla="*/ 327 w 327"/>
                  <a:gd name="T7" fmla="*/ 0 h 335"/>
                  <a:gd name="T8" fmla="*/ 62 w 327"/>
                  <a:gd name="T9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35">
                    <a:moveTo>
                      <a:pt x="62" y="0"/>
                    </a:moveTo>
                    <a:cubicBezTo>
                      <a:pt x="62" y="58"/>
                      <a:pt x="38" y="110"/>
                      <a:pt x="0" y="148"/>
                    </a:cubicBezTo>
                    <a:cubicBezTo>
                      <a:pt x="188" y="335"/>
                      <a:pt x="188" y="335"/>
                      <a:pt x="188" y="335"/>
                    </a:cubicBezTo>
                    <a:cubicBezTo>
                      <a:pt x="274" y="250"/>
                      <a:pt x="327" y="131"/>
                      <a:pt x="327" y="0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2" name="is1ide-任意多边形: 形状 4">
                <a:extLst>
                  <a:ext uri="{FF2B5EF4-FFF2-40B4-BE49-F238E27FC236}">
                    <a16:creationId xmlns:a16="http://schemas.microsoft.com/office/drawing/2014/main" id="{E95E49BD-B7C9-41DC-AC41-E429D89A6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035" y="4053216"/>
                <a:ext cx="1209933" cy="1174142"/>
              </a:xfrm>
              <a:custGeom>
                <a:avLst/>
                <a:gdLst>
                  <a:gd name="T0" fmla="*/ 188 w 336"/>
                  <a:gd name="T1" fmla="*/ 0 h 326"/>
                  <a:gd name="T2" fmla="*/ 0 w 336"/>
                  <a:gd name="T3" fmla="*/ 187 h 326"/>
                  <a:gd name="T4" fmla="*/ 336 w 336"/>
                  <a:gd name="T5" fmla="*/ 326 h 326"/>
                  <a:gd name="T6" fmla="*/ 336 w 336"/>
                  <a:gd name="T7" fmla="*/ 61 h 326"/>
                  <a:gd name="T8" fmla="*/ 188 w 336"/>
                  <a:gd name="T9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26">
                    <a:moveTo>
                      <a:pt x="188" y="0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86" y="273"/>
                      <a:pt x="205" y="326"/>
                      <a:pt x="336" y="326"/>
                    </a:cubicBezTo>
                    <a:cubicBezTo>
                      <a:pt x="336" y="61"/>
                      <a:pt x="336" y="61"/>
                      <a:pt x="336" y="61"/>
                    </a:cubicBezTo>
                    <a:cubicBezTo>
                      <a:pt x="278" y="61"/>
                      <a:pt x="226" y="38"/>
                      <a:pt x="1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3" name="is1ide-任意多边形: 形状 5">
                <a:extLst>
                  <a:ext uri="{FF2B5EF4-FFF2-40B4-BE49-F238E27FC236}">
                    <a16:creationId xmlns:a16="http://schemas.microsoft.com/office/drawing/2014/main" id="{B62C77D6-B51E-4003-90AB-D04451F26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035" y="1809324"/>
                <a:ext cx="1209933" cy="1178118"/>
              </a:xfrm>
              <a:custGeom>
                <a:avLst/>
                <a:gdLst>
                  <a:gd name="T0" fmla="*/ 336 w 336"/>
                  <a:gd name="T1" fmla="*/ 265 h 327"/>
                  <a:gd name="T2" fmla="*/ 336 w 336"/>
                  <a:gd name="T3" fmla="*/ 0 h 327"/>
                  <a:gd name="T4" fmla="*/ 0 w 336"/>
                  <a:gd name="T5" fmla="*/ 139 h 327"/>
                  <a:gd name="T6" fmla="*/ 188 w 336"/>
                  <a:gd name="T7" fmla="*/ 327 h 327"/>
                  <a:gd name="T8" fmla="*/ 336 w 336"/>
                  <a:gd name="T9" fmla="*/ 26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27">
                    <a:moveTo>
                      <a:pt x="336" y="265"/>
                    </a:moveTo>
                    <a:cubicBezTo>
                      <a:pt x="336" y="0"/>
                      <a:pt x="336" y="0"/>
                      <a:pt x="336" y="0"/>
                    </a:cubicBezTo>
                    <a:cubicBezTo>
                      <a:pt x="205" y="0"/>
                      <a:pt x="86" y="53"/>
                      <a:pt x="0" y="139"/>
                    </a:cubicBezTo>
                    <a:cubicBezTo>
                      <a:pt x="188" y="327"/>
                      <a:pt x="188" y="327"/>
                      <a:pt x="188" y="327"/>
                    </a:cubicBezTo>
                    <a:cubicBezTo>
                      <a:pt x="226" y="289"/>
                      <a:pt x="278" y="265"/>
                      <a:pt x="336" y="2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4" name="is1ide-任意多边形: 形状 6">
                <a:extLst>
                  <a:ext uri="{FF2B5EF4-FFF2-40B4-BE49-F238E27FC236}">
                    <a16:creationId xmlns:a16="http://schemas.microsoft.com/office/drawing/2014/main" id="{59F79781-43A3-480B-B840-376290EF4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0854" y="2310397"/>
                <a:ext cx="1177124" cy="1209932"/>
              </a:xfrm>
              <a:custGeom>
                <a:avLst/>
                <a:gdLst>
                  <a:gd name="T0" fmla="*/ 62 w 327"/>
                  <a:gd name="T1" fmla="*/ 336 h 336"/>
                  <a:gd name="T2" fmla="*/ 327 w 327"/>
                  <a:gd name="T3" fmla="*/ 336 h 336"/>
                  <a:gd name="T4" fmla="*/ 188 w 327"/>
                  <a:gd name="T5" fmla="*/ 0 h 336"/>
                  <a:gd name="T6" fmla="*/ 0 w 327"/>
                  <a:gd name="T7" fmla="*/ 188 h 336"/>
                  <a:gd name="T8" fmla="*/ 62 w 327"/>
                  <a:gd name="T9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36">
                    <a:moveTo>
                      <a:pt x="62" y="336"/>
                    </a:moveTo>
                    <a:cubicBezTo>
                      <a:pt x="327" y="336"/>
                      <a:pt x="327" y="336"/>
                      <a:pt x="327" y="336"/>
                    </a:cubicBezTo>
                    <a:cubicBezTo>
                      <a:pt x="327" y="205"/>
                      <a:pt x="274" y="86"/>
                      <a:pt x="188" y="0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226"/>
                      <a:pt x="62" y="278"/>
                      <a:pt x="62" y="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5" name="is1ide-任意多边形: 形状 7">
                <a:extLst>
                  <a:ext uri="{FF2B5EF4-FFF2-40B4-BE49-F238E27FC236}">
                    <a16:creationId xmlns:a16="http://schemas.microsoft.com/office/drawing/2014/main" id="{F49DC24A-DFAE-469A-85F4-8961E8BCA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967" y="1809324"/>
                <a:ext cx="1209933" cy="1178118"/>
              </a:xfrm>
              <a:custGeom>
                <a:avLst/>
                <a:gdLst>
                  <a:gd name="T0" fmla="*/ 148 w 336"/>
                  <a:gd name="T1" fmla="*/ 327 h 327"/>
                  <a:gd name="T2" fmla="*/ 336 w 336"/>
                  <a:gd name="T3" fmla="*/ 139 h 327"/>
                  <a:gd name="T4" fmla="*/ 0 w 336"/>
                  <a:gd name="T5" fmla="*/ 0 h 327"/>
                  <a:gd name="T6" fmla="*/ 0 w 336"/>
                  <a:gd name="T7" fmla="*/ 265 h 327"/>
                  <a:gd name="T8" fmla="*/ 148 w 336"/>
                  <a:gd name="T9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27">
                    <a:moveTo>
                      <a:pt x="148" y="327"/>
                    </a:moveTo>
                    <a:cubicBezTo>
                      <a:pt x="336" y="139"/>
                      <a:pt x="336" y="139"/>
                      <a:pt x="336" y="139"/>
                    </a:cubicBezTo>
                    <a:cubicBezTo>
                      <a:pt x="250" y="53"/>
                      <a:pt x="131" y="0"/>
                      <a:pt x="0" y="0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58" y="265"/>
                      <a:pt x="110" y="289"/>
                      <a:pt x="148" y="3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6" name="is1ide-任意多边形: 形状 8">
                <a:extLst>
                  <a:ext uri="{FF2B5EF4-FFF2-40B4-BE49-F238E27FC236}">
                    <a16:creationId xmlns:a16="http://schemas.microsoft.com/office/drawing/2014/main" id="{6C5CDEBB-CC83-4ECB-9628-CB7571998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956" y="2310397"/>
                <a:ext cx="1177124" cy="1209932"/>
              </a:xfrm>
              <a:custGeom>
                <a:avLst/>
                <a:gdLst>
                  <a:gd name="T0" fmla="*/ 327 w 327"/>
                  <a:gd name="T1" fmla="*/ 188 h 336"/>
                  <a:gd name="T2" fmla="*/ 139 w 327"/>
                  <a:gd name="T3" fmla="*/ 0 h 336"/>
                  <a:gd name="T4" fmla="*/ 0 w 327"/>
                  <a:gd name="T5" fmla="*/ 336 h 336"/>
                  <a:gd name="T6" fmla="*/ 266 w 327"/>
                  <a:gd name="T7" fmla="*/ 336 h 336"/>
                  <a:gd name="T8" fmla="*/ 327 w 327"/>
                  <a:gd name="T9" fmla="*/ 188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36">
                    <a:moveTo>
                      <a:pt x="327" y="188"/>
                    </a:moveTo>
                    <a:cubicBezTo>
                      <a:pt x="139" y="0"/>
                      <a:pt x="139" y="0"/>
                      <a:pt x="139" y="0"/>
                    </a:cubicBezTo>
                    <a:cubicBezTo>
                      <a:pt x="54" y="86"/>
                      <a:pt x="0" y="205"/>
                      <a:pt x="0" y="336"/>
                    </a:cubicBezTo>
                    <a:cubicBezTo>
                      <a:pt x="266" y="336"/>
                      <a:pt x="266" y="336"/>
                      <a:pt x="266" y="336"/>
                    </a:cubicBezTo>
                    <a:cubicBezTo>
                      <a:pt x="266" y="278"/>
                      <a:pt x="289" y="226"/>
                      <a:pt x="327" y="1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7" name="is1ide-任意多边形: 形状 9">
                <a:extLst>
                  <a:ext uri="{FF2B5EF4-FFF2-40B4-BE49-F238E27FC236}">
                    <a16:creationId xmlns:a16="http://schemas.microsoft.com/office/drawing/2014/main" id="{9450C71B-30B1-47B4-BBD4-A898EBD76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956" y="3520329"/>
                <a:ext cx="1177124" cy="1205956"/>
              </a:xfrm>
              <a:custGeom>
                <a:avLst/>
                <a:gdLst>
                  <a:gd name="T0" fmla="*/ 266 w 327"/>
                  <a:gd name="T1" fmla="*/ 0 h 335"/>
                  <a:gd name="T2" fmla="*/ 0 w 327"/>
                  <a:gd name="T3" fmla="*/ 0 h 335"/>
                  <a:gd name="T4" fmla="*/ 139 w 327"/>
                  <a:gd name="T5" fmla="*/ 335 h 335"/>
                  <a:gd name="T6" fmla="*/ 327 w 327"/>
                  <a:gd name="T7" fmla="*/ 148 h 335"/>
                  <a:gd name="T8" fmla="*/ 266 w 327"/>
                  <a:gd name="T9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35">
                    <a:moveTo>
                      <a:pt x="26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1"/>
                      <a:pt x="54" y="250"/>
                      <a:pt x="139" y="335"/>
                    </a:cubicBezTo>
                    <a:cubicBezTo>
                      <a:pt x="327" y="148"/>
                      <a:pt x="327" y="148"/>
                      <a:pt x="327" y="148"/>
                    </a:cubicBezTo>
                    <a:cubicBezTo>
                      <a:pt x="289" y="110"/>
                      <a:pt x="266" y="58"/>
                      <a:pt x="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bg1"/>
                </a:solidFill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8" name="is1ide-任意多边形: 形状 120">
                <a:extLst>
                  <a:ext uri="{FF2B5EF4-FFF2-40B4-BE49-F238E27FC236}">
                    <a16:creationId xmlns:a16="http://schemas.microsoft.com/office/drawing/2014/main" id="{29937499-58A4-43D9-8EF4-EA0B46E4BA81}"/>
                  </a:ext>
                </a:extLst>
              </p:cNvPr>
              <p:cNvSpPr/>
              <p:nvPr/>
            </p:nvSpPr>
            <p:spPr>
              <a:xfrm>
                <a:off x="5527665" y="2338378"/>
                <a:ext cx="261767" cy="212122"/>
              </a:xfrm>
              <a:custGeom>
                <a:avLst/>
                <a:gdLst>
                  <a:gd name="T0" fmla="*/ 439 w 499"/>
                  <a:gd name="T1" fmla="*/ 67 h 405"/>
                  <a:gd name="T2" fmla="*/ 367 w 499"/>
                  <a:gd name="T3" fmla="*/ 67 h 405"/>
                  <a:gd name="T4" fmla="*/ 367 w 499"/>
                  <a:gd name="T5" fmla="*/ 60 h 405"/>
                  <a:gd name="T6" fmla="*/ 307 w 499"/>
                  <a:gd name="T7" fmla="*/ 0 h 405"/>
                  <a:gd name="T8" fmla="*/ 192 w 499"/>
                  <a:gd name="T9" fmla="*/ 0 h 405"/>
                  <a:gd name="T10" fmla="*/ 132 w 499"/>
                  <a:gd name="T11" fmla="*/ 60 h 405"/>
                  <a:gd name="T12" fmla="*/ 132 w 499"/>
                  <a:gd name="T13" fmla="*/ 67 h 405"/>
                  <a:gd name="T14" fmla="*/ 60 w 499"/>
                  <a:gd name="T15" fmla="*/ 67 h 405"/>
                  <a:gd name="T16" fmla="*/ 0 w 499"/>
                  <a:gd name="T17" fmla="*/ 127 h 405"/>
                  <a:gd name="T18" fmla="*/ 0 w 499"/>
                  <a:gd name="T19" fmla="*/ 345 h 405"/>
                  <a:gd name="T20" fmla="*/ 60 w 499"/>
                  <a:gd name="T21" fmla="*/ 405 h 405"/>
                  <a:gd name="T22" fmla="*/ 439 w 499"/>
                  <a:gd name="T23" fmla="*/ 405 h 405"/>
                  <a:gd name="T24" fmla="*/ 499 w 499"/>
                  <a:gd name="T25" fmla="*/ 345 h 405"/>
                  <a:gd name="T26" fmla="*/ 499 w 499"/>
                  <a:gd name="T27" fmla="*/ 127 h 405"/>
                  <a:gd name="T28" fmla="*/ 439 w 499"/>
                  <a:gd name="T29" fmla="*/ 67 h 405"/>
                  <a:gd name="T30" fmla="*/ 250 w 499"/>
                  <a:gd name="T31" fmla="*/ 343 h 405"/>
                  <a:gd name="T32" fmla="*/ 136 w 499"/>
                  <a:gd name="T33" fmla="*/ 230 h 405"/>
                  <a:gd name="T34" fmla="*/ 250 w 499"/>
                  <a:gd name="T35" fmla="*/ 116 h 405"/>
                  <a:gd name="T36" fmla="*/ 363 w 499"/>
                  <a:gd name="T37" fmla="*/ 230 h 405"/>
                  <a:gd name="T38" fmla="*/ 250 w 499"/>
                  <a:gd name="T39" fmla="*/ 343 h 405"/>
                  <a:gd name="T40" fmla="*/ 310 w 499"/>
                  <a:gd name="T41" fmla="*/ 230 h 405"/>
                  <a:gd name="T42" fmla="*/ 250 w 499"/>
                  <a:gd name="T43" fmla="*/ 290 h 405"/>
                  <a:gd name="T44" fmla="*/ 190 w 499"/>
                  <a:gd name="T45" fmla="*/ 230 h 405"/>
                  <a:gd name="T46" fmla="*/ 250 w 499"/>
                  <a:gd name="T47" fmla="*/ 170 h 405"/>
                  <a:gd name="T48" fmla="*/ 310 w 499"/>
                  <a:gd name="T49" fmla="*/ 230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99" h="405">
                    <a:moveTo>
                      <a:pt x="439" y="67"/>
                    </a:moveTo>
                    <a:lnTo>
                      <a:pt x="367" y="67"/>
                    </a:lnTo>
                    <a:lnTo>
                      <a:pt x="367" y="60"/>
                    </a:lnTo>
                    <a:cubicBezTo>
                      <a:pt x="367" y="27"/>
                      <a:pt x="340" y="0"/>
                      <a:pt x="307" y="0"/>
                    </a:cubicBezTo>
                    <a:lnTo>
                      <a:pt x="192" y="0"/>
                    </a:lnTo>
                    <a:cubicBezTo>
                      <a:pt x="159" y="0"/>
                      <a:pt x="132" y="27"/>
                      <a:pt x="132" y="60"/>
                    </a:cubicBezTo>
                    <a:lnTo>
                      <a:pt x="132" y="67"/>
                    </a:lnTo>
                    <a:lnTo>
                      <a:pt x="60" y="67"/>
                    </a:lnTo>
                    <a:cubicBezTo>
                      <a:pt x="27" y="67"/>
                      <a:pt x="0" y="94"/>
                      <a:pt x="0" y="127"/>
                    </a:cubicBezTo>
                    <a:lnTo>
                      <a:pt x="0" y="345"/>
                    </a:lnTo>
                    <a:cubicBezTo>
                      <a:pt x="0" y="378"/>
                      <a:pt x="27" y="405"/>
                      <a:pt x="60" y="405"/>
                    </a:cubicBezTo>
                    <a:lnTo>
                      <a:pt x="439" y="405"/>
                    </a:lnTo>
                    <a:cubicBezTo>
                      <a:pt x="472" y="405"/>
                      <a:pt x="499" y="378"/>
                      <a:pt x="499" y="345"/>
                    </a:cubicBezTo>
                    <a:lnTo>
                      <a:pt x="499" y="127"/>
                    </a:lnTo>
                    <a:cubicBezTo>
                      <a:pt x="499" y="94"/>
                      <a:pt x="472" y="67"/>
                      <a:pt x="439" y="67"/>
                    </a:cubicBezTo>
                    <a:close/>
                    <a:moveTo>
                      <a:pt x="250" y="343"/>
                    </a:moveTo>
                    <a:cubicBezTo>
                      <a:pt x="187" y="343"/>
                      <a:pt x="136" y="292"/>
                      <a:pt x="136" y="230"/>
                    </a:cubicBezTo>
                    <a:cubicBezTo>
                      <a:pt x="136" y="167"/>
                      <a:pt x="187" y="116"/>
                      <a:pt x="250" y="116"/>
                    </a:cubicBezTo>
                    <a:cubicBezTo>
                      <a:pt x="312" y="116"/>
                      <a:pt x="363" y="167"/>
                      <a:pt x="363" y="230"/>
                    </a:cubicBezTo>
                    <a:cubicBezTo>
                      <a:pt x="363" y="292"/>
                      <a:pt x="312" y="343"/>
                      <a:pt x="250" y="343"/>
                    </a:cubicBezTo>
                    <a:close/>
                    <a:moveTo>
                      <a:pt x="310" y="230"/>
                    </a:moveTo>
                    <a:cubicBezTo>
                      <a:pt x="310" y="263"/>
                      <a:pt x="283" y="290"/>
                      <a:pt x="250" y="290"/>
                    </a:cubicBezTo>
                    <a:cubicBezTo>
                      <a:pt x="216" y="290"/>
                      <a:pt x="190" y="263"/>
                      <a:pt x="190" y="230"/>
                    </a:cubicBezTo>
                    <a:cubicBezTo>
                      <a:pt x="190" y="197"/>
                      <a:pt x="216" y="170"/>
                      <a:pt x="250" y="170"/>
                    </a:cubicBezTo>
                    <a:cubicBezTo>
                      <a:pt x="283" y="170"/>
                      <a:pt x="310" y="197"/>
                      <a:pt x="310" y="2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9" name="is1ide-任意多边形: 形状 124">
                <a:extLst>
                  <a:ext uri="{FF2B5EF4-FFF2-40B4-BE49-F238E27FC236}">
                    <a16:creationId xmlns:a16="http://schemas.microsoft.com/office/drawing/2014/main" id="{6C4CE087-A62F-4DE9-95F5-B5A7910BDF3F}"/>
                  </a:ext>
                </a:extLst>
              </p:cNvPr>
              <p:cNvSpPr/>
              <p:nvPr/>
            </p:nvSpPr>
            <p:spPr>
              <a:xfrm>
                <a:off x="4885634" y="3783622"/>
                <a:ext cx="261767" cy="261402"/>
              </a:xfrm>
              <a:custGeom>
                <a:avLst/>
                <a:gdLst>
                  <a:gd name="connsiteX0" fmla="*/ 126452 w 606933"/>
                  <a:gd name="connsiteY0" fmla="*/ 239923 h 606087"/>
                  <a:gd name="connsiteX1" fmla="*/ 191364 w 606933"/>
                  <a:gd name="connsiteY1" fmla="*/ 239923 h 606087"/>
                  <a:gd name="connsiteX2" fmla="*/ 289791 w 606933"/>
                  <a:gd name="connsiteY2" fmla="*/ 336874 h 606087"/>
                  <a:gd name="connsiteX3" fmla="*/ 303467 w 606933"/>
                  <a:gd name="connsiteY3" fmla="*/ 345627 h 606087"/>
                  <a:gd name="connsiteX4" fmla="*/ 317142 w 606933"/>
                  <a:gd name="connsiteY4" fmla="*/ 336874 h 606087"/>
                  <a:gd name="connsiteX5" fmla="*/ 415569 w 606933"/>
                  <a:gd name="connsiteY5" fmla="*/ 239923 h 606087"/>
                  <a:gd name="connsiteX6" fmla="*/ 480481 w 606933"/>
                  <a:gd name="connsiteY6" fmla="*/ 239923 h 606087"/>
                  <a:gd name="connsiteX7" fmla="*/ 480481 w 606933"/>
                  <a:gd name="connsiteY7" fmla="*/ 404009 h 606087"/>
                  <a:gd name="connsiteX8" fmla="*/ 316083 w 606933"/>
                  <a:gd name="connsiteY8" fmla="*/ 404009 h 606087"/>
                  <a:gd name="connsiteX9" fmla="*/ 316083 w 606933"/>
                  <a:gd name="connsiteY9" fmla="*/ 441905 h 606087"/>
                  <a:gd name="connsiteX10" fmla="*/ 568988 w 606933"/>
                  <a:gd name="connsiteY10" fmla="*/ 441905 h 606087"/>
                  <a:gd name="connsiteX11" fmla="*/ 568988 w 606933"/>
                  <a:gd name="connsiteY11" fmla="*/ 505096 h 606087"/>
                  <a:gd name="connsiteX12" fmla="*/ 606933 w 606933"/>
                  <a:gd name="connsiteY12" fmla="*/ 505096 h 606087"/>
                  <a:gd name="connsiteX13" fmla="*/ 606933 w 606933"/>
                  <a:gd name="connsiteY13" fmla="*/ 606087 h 606087"/>
                  <a:gd name="connsiteX14" fmla="*/ 505714 w 606933"/>
                  <a:gd name="connsiteY14" fmla="*/ 606087 h 606087"/>
                  <a:gd name="connsiteX15" fmla="*/ 505714 w 606933"/>
                  <a:gd name="connsiteY15" fmla="*/ 505096 h 606087"/>
                  <a:gd name="connsiteX16" fmla="*/ 543659 w 606933"/>
                  <a:gd name="connsiteY16" fmla="*/ 505096 h 606087"/>
                  <a:gd name="connsiteX17" fmla="*/ 543659 w 606933"/>
                  <a:gd name="connsiteY17" fmla="*/ 467105 h 606087"/>
                  <a:gd name="connsiteX18" fmla="*/ 316083 w 606933"/>
                  <a:gd name="connsiteY18" fmla="*/ 467105 h 606087"/>
                  <a:gd name="connsiteX19" fmla="*/ 316083 w 606933"/>
                  <a:gd name="connsiteY19" fmla="*/ 505096 h 606087"/>
                  <a:gd name="connsiteX20" fmla="*/ 354028 w 606933"/>
                  <a:gd name="connsiteY20" fmla="*/ 505096 h 606087"/>
                  <a:gd name="connsiteX21" fmla="*/ 354028 w 606933"/>
                  <a:gd name="connsiteY21" fmla="*/ 606087 h 606087"/>
                  <a:gd name="connsiteX22" fmla="*/ 252905 w 606933"/>
                  <a:gd name="connsiteY22" fmla="*/ 606087 h 606087"/>
                  <a:gd name="connsiteX23" fmla="*/ 252905 w 606933"/>
                  <a:gd name="connsiteY23" fmla="*/ 505096 h 606087"/>
                  <a:gd name="connsiteX24" fmla="*/ 290850 w 606933"/>
                  <a:gd name="connsiteY24" fmla="*/ 505096 h 606087"/>
                  <a:gd name="connsiteX25" fmla="*/ 290850 w 606933"/>
                  <a:gd name="connsiteY25" fmla="*/ 467105 h 606087"/>
                  <a:gd name="connsiteX26" fmla="*/ 63274 w 606933"/>
                  <a:gd name="connsiteY26" fmla="*/ 467105 h 606087"/>
                  <a:gd name="connsiteX27" fmla="*/ 63274 w 606933"/>
                  <a:gd name="connsiteY27" fmla="*/ 505096 h 606087"/>
                  <a:gd name="connsiteX28" fmla="*/ 101123 w 606933"/>
                  <a:gd name="connsiteY28" fmla="*/ 505096 h 606087"/>
                  <a:gd name="connsiteX29" fmla="*/ 101123 w 606933"/>
                  <a:gd name="connsiteY29" fmla="*/ 606087 h 606087"/>
                  <a:gd name="connsiteX30" fmla="*/ 0 w 606933"/>
                  <a:gd name="connsiteY30" fmla="*/ 606087 h 606087"/>
                  <a:gd name="connsiteX31" fmla="*/ 0 w 606933"/>
                  <a:gd name="connsiteY31" fmla="*/ 505096 h 606087"/>
                  <a:gd name="connsiteX32" fmla="*/ 37945 w 606933"/>
                  <a:gd name="connsiteY32" fmla="*/ 505096 h 606087"/>
                  <a:gd name="connsiteX33" fmla="*/ 37945 w 606933"/>
                  <a:gd name="connsiteY33" fmla="*/ 441905 h 606087"/>
                  <a:gd name="connsiteX34" fmla="*/ 290850 w 606933"/>
                  <a:gd name="connsiteY34" fmla="*/ 441905 h 606087"/>
                  <a:gd name="connsiteX35" fmla="*/ 290850 w 606933"/>
                  <a:gd name="connsiteY35" fmla="*/ 404009 h 606087"/>
                  <a:gd name="connsiteX36" fmla="*/ 126452 w 606933"/>
                  <a:gd name="connsiteY36" fmla="*/ 404009 h 606087"/>
                  <a:gd name="connsiteX37" fmla="*/ 303502 w 606933"/>
                  <a:gd name="connsiteY37" fmla="*/ 71264 h 606087"/>
                  <a:gd name="connsiteX38" fmla="*/ 250822 w 606933"/>
                  <a:gd name="connsiteY38" fmla="*/ 122140 h 606087"/>
                  <a:gd name="connsiteX39" fmla="*/ 303502 w 606933"/>
                  <a:gd name="connsiteY39" fmla="*/ 173111 h 606087"/>
                  <a:gd name="connsiteX40" fmla="*/ 356183 w 606933"/>
                  <a:gd name="connsiteY40" fmla="*/ 122140 h 606087"/>
                  <a:gd name="connsiteX41" fmla="*/ 303502 w 606933"/>
                  <a:gd name="connsiteY41" fmla="*/ 71264 h 606087"/>
                  <a:gd name="connsiteX42" fmla="*/ 303502 w 606933"/>
                  <a:gd name="connsiteY42" fmla="*/ 0 h 606087"/>
                  <a:gd name="connsiteX43" fmla="*/ 429955 w 606933"/>
                  <a:gd name="connsiteY43" fmla="*/ 122140 h 606087"/>
                  <a:gd name="connsiteX44" fmla="*/ 303502 w 606933"/>
                  <a:gd name="connsiteY44" fmla="*/ 315639 h 606087"/>
                  <a:gd name="connsiteX45" fmla="*/ 177049 w 606933"/>
                  <a:gd name="connsiteY45" fmla="*/ 122140 h 606087"/>
                  <a:gd name="connsiteX46" fmla="*/ 303502 w 606933"/>
                  <a:gd name="connsiteY46" fmla="*/ 0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6933" h="606087">
                    <a:moveTo>
                      <a:pt x="126452" y="239923"/>
                    </a:moveTo>
                    <a:lnTo>
                      <a:pt x="191364" y="239923"/>
                    </a:lnTo>
                    <a:cubicBezTo>
                      <a:pt x="230851" y="298209"/>
                      <a:pt x="286131" y="334566"/>
                      <a:pt x="289791" y="336874"/>
                    </a:cubicBezTo>
                    <a:lnTo>
                      <a:pt x="303467" y="345627"/>
                    </a:lnTo>
                    <a:lnTo>
                      <a:pt x="317142" y="336874"/>
                    </a:lnTo>
                    <a:cubicBezTo>
                      <a:pt x="320802" y="334566"/>
                      <a:pt x="376083" y="298209"/>
                      <a:pt x="415569" y="239923"/>
                    </a:cubicBezTo>
                    <a:lnTo>
                      <a:pt x="480481" y="239923"/>
                    </a:lnTo>
                    <a:lnTo>
                      <a:pt x="480481" y="404009"/>
                    </a:lnTo>
                    <a:lnTo>
                      <a:pt x="316083" y="404009"/>
                    </a:lnTo>
                    <a:lnTo>
                      <a:pt x="316083" y="441905"/>
                    </a:lnTo>
                    <a:lnTo>
                      <a:pt x="568988" y="441905"/>
                    </a:lnTo>
                    <a:lnTo>
                      <a:pt x="568988" y="505096"/>
                    </a:lnTo>
                    <a:lnTo>
                      <a:pt x="606933" y="505096"/>
                    </a:lnTo>
                    <a:lnTo>
                      <a:pt x="606933" y="606087"/>
                    </a:lnTo>
                    <a:lnTo>
                      <a:pt x="505714" y="606087"/>
                    </a:lnTo>
                    <a:lnTo>
                      <a:pt x="505714" y="505096"/>
                    </a:lnTo>
                    <a:lnTo>
                      <a:pt x="543659" y="505096"/>
                    </a:lnTo>
                    <a:lnTo>
                      <a:pt x="543659" y="467105"/>
                    </a:lnTo>
                    <a:lnTo>
                      <a:pt x="316083" y="467105"/>
                    </a:lnTo>
                    <a:lnTo>
                      <a:pt x="316083" y="505096"/>
                    </a:lnTo>
                    <a:lnTo>
                      <a:pt x="354028" y="505096"/>
                    </a:lnTo>
                    <a:lnTo>
                      <a:pt x="354028" y="606087"/>
                    </a:lnTo>
                    <a:lnTo>
                      <a:pt x="252905" y="606087"/>
                    </a:lnTo>
                    <a:lnTo>
                      <a:pt x="252905" y="505096"/>
                    </a:lnTo>
                    <a:lnTo>
                      <a:pt x="290850" y="505096"/>
                    </a:lnTo>
                    <a:lnTo>
                      <a:pt x="290850" y="467105"/>
                    </a:lnTo>
                    <a:lnTo>
                      <a:pt x="63274" y="467105"/>
                    </a:lnTo>
                    <a:lnTo>
                      <a:pt x="63274" y="505096"/>
                    </a:lnTo>
                    <a:lnTo>
                      <a:pt x="101123" y="505096"/>
                    </a:lnTo>
                    <a:lnTo>
                      <a:pt x="101123" y="606087"/>
                    </a:lnTo>
                    <a:lnTo>
                      <a:pt x="0" y="606087"/>
                    </a:lnTo>
                    <a:lnTo>
                      <a:pt x="0" y="505096"/>
                    </a:lnTo>
                    <a:lnTo>
                      <a:pt x="37945" y="505096"/>
                    </a:lnTo>
                    <a:lnTo>
                      <a:pt x="37945" y="441905"/>
                    </a:lnTo>
                    <a:lnTo>
                      <a:pt x="290850" y="441905"/>
                    </a:lnTo>
                    <a:lnTo>
                      <a:pt x="290850" y="404009"/>
                    </a:lnTo>
                    <a:lnTo>
                      <a:pt x="126452" y="404009"/>
                    </a:lnTo>
                    <a:close/>
                    <a:moveTo>
                      <a:pt x="303502" y="71264"/>
                    </a:moveTo>
                    <a:cubicBezTo>
                      <a:pt x="274417" y="71264"/>
                      <a:pt x="250822" y="94057"/>
                      <a:pt x="250822" y="122140"/>
                    </a:cubicBezTo>
                    <a:cubicBezTo>
                      <a:pt x="250822" y="150318"/>
                      <a:pt x="274417" y="173111"/>
                      <a:pt x="303502" y="173111"/>
                    </a:cubicBezTo>
                    <a:cubicBezTo>
                      <a:pt x="332587" y="173111"/>
                      <a:pt x="356183" y="150318"/>
                      <a:pt x="356183" y="122140"/>
                    </a:cubicBezTo>
                    <a:cubicBezTo>
                      <a:pt x="356183" y="94057"/>
                      <a:pt x="332587" y="71264"/>
                      <a:pt x="303502" y="71264"/>
                    </a:cubicBezTo>
                    <a:close/>
                    <a:moveTo>
                      <a:pt x="303502" y="0"/>
                    </a:moveTo>
                    <a:cubicBezTo>
                      <a:pt x="373326" y="0"/>
                      <a:pt x="429955" y="54723"/>
                      <a:pt x="429955" y="122140"/>
                    </a:cubicBezTo>
                    <a:cubicBezTo>
                      <a:pt x="429955" y="234181"/>
                      <a:pt x="303502" y="315639"/>
                      <a:pt x="303502" y="315639"/>
                    </a:cubicBezTo>
                    <a:cubicBezTo>
                      <a:pt x="303502" y="315639"/>
                      <a:pt x="177049" y="234181"/>
                      <a:pt x="177049" y="122140"/>
                    </a:cubicBezTo>
                    <a:cubicBezTo>
                      <a:pt x="177049" y="54723"/>
                      <a:pt x="233679" y="0"/>
                      <a:pt x="30350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0" name="is1ide-任意多边形: 形状 130">
                <a:extLst>
                  <a:ext uri="{FF2B5EF4-FFF2-40B4-BE49-F238E27FC236}">
                    <a16:creationId xmlns:a16="http://schemas.microsoft.com/office/drawing/2014/main" id="{F07F5FF3-E465-459F-AE21-79A2C50F81C9}"/>
                  </a:ext>
                </a:extLst>
              </p:cNvPr>
              <p:cNvSpPr/>
              <p:nvPr/>
            </p:nvSpPr>
            <p:spPr>
              <a:xfrm>
                <a:off x="7150638" y="2935564"/>
                <a:ext cx="217554" cy="261767"/>
              </a:xfrm>
              <a:custGeom>
                <a:avLst/>
                <a:gdLst>
                  <a:gd name="connsiteX0" fmla="*/ 332115 w 495725"/>
                  <a:gd name="connsiteY0" fmla="*/ 406679 h 596468"/>
                  <a:gd name="connsiteX1" fmla="*/ 336123 w 495725"/>
                  <a:gd name="connsiteY1" fmla="*/ 406679 h 596468"/>
                  <a:gd name="connsiteX2" fmla="*/ 338349 w 495725"/>
                  <a:gd name="connsiteY2" fmla="*/ 410235 h 596468"/>
                  <a:gd name="connsiteX3" fmla="*/ 338349 w 495725"/>
                  <a:gd name="connsiteY3" fmla="*/ 527575 h 596468"/>
                  <a:gd name="connsiteX4" fmla="*/ 336568 w 495725"/>
                  <a:gd name="connsiteY4" fmla="*/ 531131 h 596468"/>
                  <a:gd name="connsiteX5" fmla="*/ 239492 w 495725"/>
                  <a:gd name="connsiteY5" fmla="*/ 595579 h 596468"/>
                  <a:gd name="connsiteX6" fmla="*/ 237266 w 495725"/>
                  <a:gd name="connsiteY6" fmla="*/ 596468 h 596468"/>
                  <a:gd name="connsiteX7" fmla="*/ 235485 w 495725"/>
                  <a:gd name="connsiteY7" fmla="*/ 596024 h 596468"/>
                  <a:gd name="connsiteX8" fmla="*/ 233258 w 495725"/>
                  <a:gd name="connsiteY8" fmla="*/ 592468 h 596468"/>
                  <a:gd name="connsiteX9" fmla="*/ 233258 w 495725"/>
                  <a:gd name="connsiteY9" fmla="*/ 474683 h 596468"/>
                  <a:gd name="connsiteX10" fmla="*/ 235039 w 495725"/>
                  <a:gd name="connsiteY10" fmla="*/ 471572 h 596468"/>
                  <a:gd name="connsiteX11" fmla="*/ 118890 w 495725"/>
                  <a:gd name="connsiteY11" fmla="*/ 406679 h 596468"/>
                  <a:gd name="connsiteX12" fmla="*/ 122895 w 495725"/>
                  <a:gd name="connsiteY12" fmla="*/ 406679 h 596468"/>
                  <a:gd name="connsiteX13" fmla="*/ 219905 w 495725"/>
                  <a:gd name="connsiteY13" fmla="*/ 471572 h 596468"/>
                  <a:gd name="connsiteX14" fmla="*/ 221685 w 495725"/>
                  <a:gd name="connsiteY14" fmla="*/ 474683 h 596468"/>
                  <a:gd name="connsiteX15" fmla="*/ 221685 w 495725"/>
                  <a:gd name="connsiteY15" fmla="*/ 592468 h 596468"/>
                  <a:gd name="connsiteX16" fmla="*/ 219460 w 495725"/>
                  <a:gd name="connsiteY16" fmla="*/ 596024 h 596468"/>
                  <a:gd name="connsiteX17" fmla="*/ 217680 w 495725"/>
                  <a:gd name="connsiteY17" fmla="*/ 596468 h 596468"/>
                  <a:gd name="connsiteX18" fmla="*/ 215455 w 495725"/>
                  <a:gd name="connsiteY18" fmla="*/ 595579 h 596468"/>
                  <a:gd name="connsiteX19" fmla="*/ 118445 w 495725"/>
                  <a:gd name="connsiteY19" fmla="*/ 531131 h 596468"/>
                  <a:gd name="connsiteX20" fmla="*/ 116665 w 495725"/>
                  <a:gd name="connsiteY20" fmla="*/ 527575 h 596468"/>
                  <a:gd name="connsiteX21" fmla="*/ 116665 w 495725"/>
                  <a:gd name="connsiteY21" fmla="*/ 410235 h 596468"/>
                  <a:gd name="connsiteX22" fmla="*/ 118890 w 495725"/>
                  <a:gd name="connsiteY22" fmla="*/ 406679 h 596468"/>
                  <a:gd name="connsiteX23" fmla="*/ 452717 w 495725"/>
                  <a:gd name="connsiteY23" fmla="*/ 332007 h 596468"/>
                  <a:gd name="connsiteX24" fmla="*/ 454942 w 495725"/>
                  <a:gd name="connsiteY24" fmla="*/ 335563 h 596468"/>
                  <a:gd name="connsiteX25" fmla="*/ 454942 w 495725"/>
                  <a:gd name="connsiteY25" fmla="*/ 453358 h 596468"/>
                  <a:gd name="connsiteX26" fmla="*/ 453162 w 495725"/>
                  <a:gd name="connsiteY26" fmla="*/ 456469 h 596468"/>
                  <a:gd name="connsiteX27" fmla="*/ 356152 w 495725"/>
                  <a:gd name="connsiteY27" fmla="*/ 521367 h 596468"/>
                  <a:gd name="connsiteX28" fmla="*/ 353927 w 495725"/>
                  <a:gd name="connsiteY28" fmla="*/ 521812 h 596468"/>
                  <a:gd name="connsiteX29" fmla="*/ 352147 w 495725"/>
                  <a:gd name="connsiteY29" fmla="*/ 521367 h 596468"/>
                  <a:gd name="connsiteX30" fmla="*/ 349922 w 495725"/>
                  <a:gd name="connsiteY30" fmla="*/ 517811 h 596468"/>
                  <a:gd name="connsiteX31" fmla="*/ 349922 w 495725"/>
                  <a:gd name="connsiteY31" fmla="*/ 400461 h 596468"/>
                  <a:gd name="connsiteX32" fmla="*/ 351702 w 495725"/>
                  <a:gd name="connsiteY32" fmla="*/ 396905 h 596468"/>
                  <a:gd name="connsiteX33" fmla="*/ 448712 w 495725"/>
                  <a:gd name="connsiteY33" fmla="*/ 332451 h 596468"/>
                  <a:gd name="connsiteX34" fmla="*/ 452717 w 495725"/>
                  <a:gd name="connsiteY34" fmla="*/ 332007 h 596468"/>
                  <a:gd name="connsiteX35" fmla="*/ 2226 w 495725"/>
                  <a:gd name="connsiteY35" fmla="*/ 332007 h 596468"/>
                  <a:gd name="connsiteX36" fmla="*/ 6234 w 495725"/>
                  <a:gd name="connsiteY36" fmla="*/ 332451 h 596468"/>
                  <a:gd name="connsiteX37" fmla="*/ 103310 w 495725"/>
                  <a:gd name="connsiteY37" fmla="*/ 396905 h 596468"/>
                  <a:gd name="connsiteX38" fmla="*/ 105091 w 495725"/>
                  <a:gd name="connsiteY38" fmla="*/ 400461 h 596468"/>
                  <a:gd name="connsiteX39" fmla="*/ 105091 w 495725"/>
                  <a:gd name="connsiteY39" fmla="*/ 517811 h 596468"/>
                  <a:gd name="connsiteX40" fmla="*/ 102864 w 495725"/>
                  <a:gd name="connsiteY40" fmla="*/ 521367 h 596468"/>
                  <a:gd name="connsiteX41" fmla="*/ 101083 w 495725"/>
                  <a:gd name="connsiteY41" fmla="*/ 521812 h 596468"/>
                  <a:gd name="connsiteX42" fmla="*/ 98857 w 495725"/>
                  <a:gd name="connsiteY42" fmla="*/ 521367 h 596468"/>
                  <a:gd name="connsiteX43" fmla="*/ 1781 w 495725"/>
                  <a:gd name="connsiteY43" fmla="*/ 456469 h 596468"/>
                  <a:gd name="connsiteX44" fmla="*/ 0 w 495725"/>
                  <a:gd name="connsiteY44" fmla="*/ 453358 h 596468"/>
                  <a:gd name="connsiteX45" fmla="*/ 0 w 495725"/>
                  <a:gd name="connsiteY45" fmla="*/ 335563 h 596468"/>
                  <a:gd name="connsiteX46" fmla="*/ 2226 w 495725"/>
                  <a:gd name="connsiteY46" fmla="*/ 332007 h 596468"/>
                  <a:gd name="connsiteX47" fmla="*/ 336123 w 495725"/>
                  <a:gd name="connsiteY47" fmla="*/ 257350 h 596468"/>
                  <a:gd name="connsiteX48" fmla="*/ 338349 w 495725"/>
                  <a:gd name="connsiteY48" fmla="*/ 260906 h 596468"/>
                  <a:gd name="connsiteX49" fmla="*/ 338349 w 495725"/>
                  <a:gd name="connsiteY49" fmla="*/ 378701 h 596468"/>
                  <a:gd name="connsiteX50" fmla="*/ 336568 w 495725"/>
                  <a:gd name="connsiteY50" fmla="*/ 381812 h 596468"/>
                  <a:gd name="connsiteX51" fmla="*/ 239492 w 495725"/>
                  <a:gd name="connsiteY51" fmla="*/ 446710 h 596468"/>
                  <a:gd name="connsiteX52" fmla="*/ 237266 w 495725"/>
                  <a:gd name="connsiteY52" fmla="*/ 447155 h 596468"/>
                  <a:gd name="connsiteX53" fmla="*/ 235485 w 495725"/>
                  <a:gd name="connsiteY53" fmla="*/ 446710 h 596468"/>
                  <a:gd name="connsiteX54" fmla="*/ 233258 w 495725"/>
                  <a:gd name="connsiteY54" fmla="*/ 443599 h 596468"/>
                  <a:gd name="connsiteX55" fmla="*/ 233258 w 495725"/>
                  <a:gd name="connsiteY55" fmla="*/ 320025 h 596468"/>
                  <a:gd name="connsiteX56" fmla="*/ 235039 w 495725"/>
                  <a:gd name="connsiteY56" fmla="*/ 316469 h 596468"/>
                  <a:gd name="connsiteX57" fmla="*/ 332115 w 495725"/>
                  <a:gd name="connsiteY57" fmla="*/ 257794 h 596468"/>
                  <a:gd name="connsiteX58" fmla="*/ 336123 w 495725"/>
                  <a:gd name="connsiteY58" fmla="*/ 257350 h 596468"/>
                  <a:gd name="connsiteX59" fmla="*/ 118890 w 495725"/>
                  <a:gd name="connsiteY59" fmla="*/ 257350 h 596468"/>
                  <a:gd name="connsiteX60" fmla="*/ 122895 w 495725"/>
                  <a:gd name="connsiteY60" fmla="*/ 257794 h 596468"/>
                  <a:gd name="connsiteX61" fmla="*/ 219905 w 495725"/>
                  <a:gd name="connsiteY61" fmla="*/ 316469 h 596468"/>
                  <a:gd name="connsiteX62" fmla="*/ 221685 w 495725"/>
                  <a:gd name="connsiteY62" fmla="*/ 320025 h 596468"/>
                  <a:gd name="connsiteX63" fmla="*/ 221685 w 495725"/>
                  <a:gd name="connsiteY63" fmla="*/ 443599 h 596468"/>
                  <a:gd name="connsiteX64" fmla="*/ 219460 w 495725"/>
                  <a:gd name="connsiteY64" fmla="*/ 446710 h 596468"/>
                  <a:gd name="connsiteX65" fmla="*/ 217680 w 495725"/>
                  <a:gd name="connsiteY65" fmla="*/ 447155 h 596468"/>
                  <a:gd name="connsiteX66" fmla="*/ 215455 w 495725"/>
                  <a:gd name="connsiteY66" fmla="*/ 446710 h 596468"/>
                  <a:gd name="connsiteX67" fmla="*/ 118445 w 495725"/>
                  <a:gd name="connsiteY67" fmla="*/ 381812 h 596468"/>
                  <a:gd name="connsiteX68" fmla="*/ 116665 w 495725"/>
                  <a:gd name="connsiteY68" fmla="*/ 378701 h 596468"/>
                  <a:gd name="connsiteX69" fmla="*/ 116665 w 495725"/>
                  <a:gd name="connsiteY69" fmla="*/ 260906 h 596468"/>
                  <a:gd name="connsiteX70" fmla="*/ 118890 w 495725"/>
                  <a:gd name="connsiteY70" fmla="*/ 257350 h 596468"/>
                  <a:gd name="connsiteX71" fmla="*/ 222592 w 495725"/>
                  <a:gd name="connsiteY71" fmla="*/ 188908 h 596468"/>
                  <a:gd name="connsiteX72" fmla="*/ 226600 w 495725"/>
                  <a:gd name="connsiteY72" fmla="*/ 188908 h 596468"/>
                  <a:gd name="connsiteX73" fmla="*/ 322334 w 495725"/>
                  <a:gd name="connsiteY73" fmla="*/ 240015 h 596468"/>
                  <a:gd name="connsiteX74" fmla="*/ 324560 w 495725"/>
                  <a:gd name="connsiteY74" fmla="*/ 243570 h 596468"/>
                  <a:gd name="connsiteX75" fmla="*/ 322334 w 495725"/>
                  <a:gd name="connsiteY75" fmla="*/ 246681 h 596468"/>
                  <a:gd name="connsiteX76" fmla="*/ 227936 w 495725"/>
                  <a:gd name="connsiteY76" fmla="*/ 300898 h 596468"/>
                  <a:gd name="connsiteX77" fmla="*/ 226154 w 495725"/>
                  <a:gd name="connsiteY77" fmla="*/ 301342 h 596468"/>
                  <a:gd name="connsiteX78" fmla="*/ 223928 w 495725"/>
                  <a:gd name="connsiteY78" fmla="*/ 300898 h 596468"/>
                  <a:gd name="connsiteX79" fmla="*/ 127749 w 495725"/>
                  <a:gd name="connsiteY79" fmla="*/ 247125 h 596468"/>
                  <a:gd name="connsiteX80" fmla="*/ 125523 w 495725"/>
                  <a:gd name="connsiteY80" fmla="*/ 243570 h 596468"/>
                  <a:gd name="connsiteX81" fmla="*/ 127749 w 495725"/>
                  <a:gd name="connsiteY81" fmla="*/ 240459 h 596468"/>
                  <a:gd name="connsiteX82" fmla="*/ 448729 w 495725"/>
                  <a:gd name="connsiteY82" fmla="*/ 183137 h 596468"/>
                  <a:gd name="connsiteX83" fmla="*/ 452734 w 495725"/>
                  <a:gd name="connsiteY83" fmla="*/ 183137 h 596468"/>
                  <a:gd name="connsiteX84" fmla="*/ 454514 w 495725"/>
                  <a:gd name="connsiteY84" fmla="*/ 186248 h 596468"/>
                  <a:gd name="connsiteX85" fmla="*/ 454514 w 495725"/>
                  <a:gd name="connsiteY85" fmla="*/ 304033 h 596468"/>
                  <a:gd name="connsiteX86" fmla="*/ 453179 w 495725"/>
                  <a:gd name="connsiteY86" fmla="*/ 307144 h 596468"/>
                  <a:gd name="connsiteX87" fmla="*/ 356164 w 495725"/>
                  <a:gd name="connsiteY87" fmla="*/ 372037 h 596468"/>
                  <a:gd name="connsiteX88" fmla="*/ 353939 w 495725"/>
                  <a:gd name="connsiteY88" fmla="*/ 372926 h 596468"/>
                  <a:gd name="connsiteX89" fmla="*/ 352158 w 495725"/>
                  <a:gd name="connsiteY89" fmla="*/ 372482 h 596468"/>
                  <a:gd name="connsiteX90" fmla="*/ 349933 w 495725"/>
                  <a:gd name="connsiteY90" fmla="*/ 368926 h 596468"/>
                  <a:gd name="connsiteX91" fmla="*/ 347708 w 495725"/>
                  <a:gd name="connsiteY91" fmla="*/ 249363 h 596468"/>
                  <a:gd name="connsiteX92" fmla="*/ 349488 w 495725"/>
                  <a:gd name="connsiteY92" fmla="*/ 245807 h 596468"/>
                  <a:gd name="connsiteX93" fmla="*/ 2226 w 495725"/>
                  <a:gd name="connsiteY93" fmla="*/ 183137 h 596468"/>
                  <a:gd name="connsiteX94" fmla="*/ 6234 w 495725"/>
                  <a:gd name="connsiteY94" fmla="*/ 183137 h 596468"/>
                  <a:gd name="connsiteX95" fmla="*/ 103310 w 495725"/>
                  <a:gd name="connsiteY95" fmla="*/ 248030 h 596468"/>
                  <a:gd name="connsiteX96" fmla="*/ 105091 w 495725"/>
                  <a:gd name="connsiteY96" fmla="*/ 251141 h 596468"/>
                  <a:gd name="connsiteX97" fmla="*/ 105091 w 495725"/>
                  <a:gd name="connsiteY97" fmla="*/ 368926 h 596468"/>
                  <a:gd name="connsiteX98" fmla="*/ 102864 w 495725"/>
                  <a:gd name="connsiteY98" fmla="*/ 372482 h 596468"/>
                  <a:gd name="connsiteX99" fmla="*/ 101083 w 495725"/>
                  <a:gd name="connsiteY99" fmla="*/ 372926 h 596468"/>
                  <a:gd name="connsiteX100" fmla="*/ 98857 w 495725"/>
                  <a:gd name="connsiteY100" fmla="*/ 372037 h 596468"/>
                  <a:gd name="connsiteX101" fmla="*/ 1781 w 495725"/>
                  <a:gd name="connsiteY101" fmla="*/ 307144 h 596468"/>
                  <a:gd name="connsiteX102" fmla="*/ 0 w 495725"/>
                  <a:gd name="connsiteY102" fmla="*/ 304033 h 596468"/>
                  <a:gd name="connsiteX103" fmla="*/ 0 w 495725"/>
                  <a:gd name="connsiteY103" fmla="*/ 186248 h 596468"/>
                  <a:gd name="connsiteX104" fmla="*/ 2226 w 495725"/>
                  <a:gd name="connsiteY104" fmla="*/ 183137 h 596468"/>
                  <a:gd name="connsiteX105" fmla="*/ 116225 w 495725"/>
                  <a:gd name="connsiteY105" fmla="*/ 119125 h 596468"/>
                  <a:gd name="connsiteX106" fmla="*/ 120231 w 495725"/>
                  <a:gd name="connsiteY106" fmla="*/ 119125 h 596468"/>
                  <a:gd name="connsiteX107" fmla="*/ 211044 w 495725"/>
                  <a:gd name="connsiteY107" fmla="*/ 172913 h 596468"/>
                  <a:gd name="connsiteX108" fmla="*/ 212825 w 495725"/>
                  <a:gd name="connsiteY108" fmla="*/ 176469 h 596468"/>
                  <a:gd name="connsiteX109" fmla="*/ 211044 w 495725"/>
                  <a:gd name="connsiteY109" fmla="*/ 180025 h 596468"/>
                  <a:gd name="connsiteX110" fmla="*/ 109102 w 495725"/>
                  <a:gd name="connsiteY110" fmla="*/ 233813 h 596468"/>
                  <a:gd name="connsiteX111" fmla="*/ 107321 w 495725"/>
                  <a:gd name="connsiteY111" fmla="*/ 234258 h 596468"/>
                  <a:gd name="connsiteX112" fmla="*/ 105095 w 495725"/>
                  <a:gd name="connsiteY112" fmla="*/ 233813 h 596468"/>
                  <a:gd name="connsiteX113" fmla="*/ 14282 w 495725"/>
                  <a:gd name="connsiteY113" fmla="*/ 176025 h 596468"/>
                  <a:gd name="connsiteX114" fmla="*/ 12502 w 495725"/>
                  <a:gd name="connsiteY114" fmla="*/ 172469 h 596468"/>
                  <a:gd name="connsiteX115" fmla="*/ 14728 w 495725"/>
                  <a:gd name="connsiteY115" fmla="*/ 169357 h 596468"/>
                  <a:gd name="connsiteX116" fmla="*/ 229716 w 495725"/>
                  <a:gd name="connsiteY116" fmla="*/ 67116 h 596468"/>
                  <a:gd name="connsiteX117" fmla="*/ 233279 w 495725"/>
                  <a:gd name="connsiteY117" fmla="*/ 67116 h 596468"/>
                  <a:gd name="connsiteX118" fmla="*/ 322334 w 495725"/>
                  <a:gd name="connsiteY118" fmla="*/ 111117 h 596468"/>
                  <a:gd name="connsiteX119" fmla="*/ 324560 w 495725"/>
                  <a:gd name="connsiteY119" fmla="*/ 114673 h 596468"/>
                  <a:gd name="connsiteX120" fmla="*/ 322334 w 495725"/>
                  <a:gd name="connsiteY120" fmla="*/ 118229 h 596468"/>
                  <a:gd name="connsiteX121" fmla="*/ 226154 w 495725"/>
                  <a:gd name="connsiteY121" fmla="*/ 170231 h 596468"/>
                  <a:gd name="connsiteX122" fmla="*/ 224373 w 495725"/>
                  <a:gd name="connsiteY122" fmla="*/ 170675 h 596468"/>
                  <a:gd name="connsiteX123" fmla="*/ 222591 w 495725"/>
                  <a:gd name="connsiteY123" fmla="*/ 170231 h 596468"/>
                  <a:gd name="connsiteX124" fmla="*/ 133536 w 495725"/>
                  <a:gd name="connsiteY124" fmla="*/ 118229 h 596468"/>
                  <a:gd name="connsiteX125" fmla="*/ 131755 w 495725"/>
                  <a:gd name="connsiteY125" fmla="*/ 114673 h 596468"/>
                  <a:gd name="connsiteX126" fmla="*/ 133981 w 495725"/>
                  <a:gd name="connsiteY126" fmla="*/ 111562 h 596468"/>
                  <a:gd name="connsiteX127" fmla="*/ 491427 w 495725"/>
                  <a:gd name="connsiteY127" fmla="*/ 0 h 596468"/>
                  <a:gd name="connsiteX128" fmla="*/ 494988 w 495725"/>
                  <a:gd name="connsiteY128" fmla="*/ 1777 h 596468"/>
                  <a:gd name="connsiteX129" fmla="*/ 495433 w 495725"/>
                  <a:gd name="connsiteY129" fmla="*/ 5777 h 596468"/>
                  <a:gd name="connsiteX130" fmla="*/ 447805 w 495725"/>
                  <a:gd name="connsiteY130" fmla="*/ 103095 h 596468"/>
                  <a:gd name="connsiteX131" fmla="*/ 444689 w 495725"/>
                  <a:gd name="connsiteY131" fmla="*/ 105317 h 596468"/>
                  <a:gd name="connsiteX132" fmla="*/ 334744 w 495725"/>
                  <a:gd name="connsiteY132" fmla="*/ 115093 h 596468"/>
                  <a:gd name="connsiteX133" fmla="*/ 334298 w 495725"/>
                  <a:gd name="connsiteY133" fmla="*/ 115093 h 596468"/>
                  <a:gd name="connsiteX134" fmla="*/ 330737 w 495725"/>
                  <a:gd name="connsiteY134" fmla="*/ 113315 h 596468"/>
                  <a:gd name="connsiteX135" fmla="*/ 330737 w 495725"/>
                  <a:gd name="connsiteY135" fmla="*/ 109316 h 596468"/>
                  <a:gd name="connsiteX136" fmla="*/ 380146 w 495725"/>
                  <a:gd name="connsiteY136" fmla="*/ 13776 h 596468"/>
                  <a:gd name="connsiteX137" fmla="*/ 383262 w 495725"/>
                  <a:gd name="connsiteY137" fmla="*/ 11554 h 59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495725" h="596468">
                    <a:moveTo>
                      <a:pt x="332115" y="406679"/>
                    </a:moveTo>
                    <a:cubicBezTo>
                      <a:pt x="333451" y="405790"/>
                      <a:pt x="334787" y="405790"/>
                      <a:pt x="336123" y="406679"/>
                    </a:cubicBezTo>
                    <a:cubicBezTo>
                      <a:pt x="337459" y="407123"/>
                      <a:pt x="338349" y="408457"/>
                      <a:pt x="338349" y="410235"/>
                    </a:cubicBezTo>
                    <a:lnTo>
                      <a:pt x="338349" y="527575"/>
                    </a:lnTo>
                    <a:cubicBezTo>
                      <a:pt x="338349" y="528908"/>
                      <a:pt x="337459" y="530242"/>
                      <a:pt x="336568" y="531131"/>
                    </a:cubicBezTo>
                    <a:lnTo>
                      <a:pt x="239492" y="595579"/>
                    </a:lnTo>
                    <a:cubicBezTo>
                      <a:pt x="238602" y="596024"/>
                      <a:pt x="238157" y="596468"/>
                      <a:pt x="237266" y="596468"/>
                    </a:cubicBezTo>
                    <a:cubicBezTo>
                      <a:pt x="236375" y="596468"/>
                      <a:pt x="235930" y="596468"/>
                      <a:pt x="235485" y="596024"/>
                    </a:cubicBezTo>
                    <a:cubicBezTo>
                      <a:pt x="234149" y="595135"/>
                      <a:pt x="233258" y="593801"/>
                      <a:pt x="233258" y="592468"/>
                    </a:cubicBezTo>
                    <a:lnTo>
                      <a:pt x="233258" y="474683"/>
                    </a:lnTo>
                    <a:cubicBezTo>
                      <a:pt x="233258" y="473350"/>
                      <a:pt x="233704" y="472461"/>
                      <a:pt x="235039" y="471572"/>
                    </a:cubicBezTo>
                    <a:close/>
                    <a:moveTo>
                      <a:pt x="118890" y="406679"/>
                    </a:moveTo>
                    <a:cubicBezTo>
                      <a:pt x="120225" y="405790"/>
                      <a:pt x="121560" y="405790"/>
                      <a:pt x="122895" y="406679"/>
                    </a:cubicBezTo>
                    <a:lnTo>
                      <a:pt x="219905" y="471572"/>
                    </a:lnTo>
                    <a:cubicBezTo>
                      <a:pt x="220795" y="472461"/>
                      <a:pt x="221685" y="473350"/>
                      <a:pt x="221685" y="474683"/>
                    </a:cubicBezTo>
                    <a:lnTo>
                      <a:pt x="221685" y="592468"/>
                    </a:lnTo>
                    <a:cubicBezTo>
                      <a:pt x="221685" y="593801"/>
                      <a:pt x="220795" y="595135"/>
                      <a:pt x="219460" y="596024"/>
                    </a:cubicBezTo>
                    <a:cubicBezTo>
                      <a:pt x="219015" y="596468"/>
                      <a:pt x="218125" y="596468"/>
                      <a:pt x="217680" y="596468"/>
                    </a:cubicBezTo>
                    <a:cubicBezTo>
                      <a:pt x="216790" y="596468"/>
                      <a:pt x="216345" y="596024"/>
                      <a:pt x="215455" y="595579"/>
                    </a:cubicBezTo>
                    <a:lnTo>
                      <a:pt x="118445" y="531131"/>
                    </a:lnTo>
                    <a:cubicBezTo>
                      <a:pt x="117555" y="530242"/>
                      <a:pt x="116665" y="528908"/>
                      <a:pt x="116665" y="527575"/>
                    </a:cubicBezTo>
                    <a:lnTo>
                      <a:pt x="116665" y="410235"/>
                    </a:lnTo>
                    <a:cubicBezTo>
                      <a:pt x="116665" y="408457"/>
                      <a:pt x="117555" y="407123"/>
                      <a:pt x="118890" y="406679"/>
                    </a:cubicBezTo>
                    <a:close/>
                    <a:moveTo>
                      <a:pt x="452717" y="332007"/>
                    </a:moveTo>
                    <a:cubicBezTo>
                      <a:pt x="454052" y="332896"/>
                      <a:pt x="454497" y="334229"/>
                      <a:pt x="454942" y="335563"/>
                    </a:cubicBezTo>
                    <a:lnTo>
                      <a:pt x="454942" y="453358"/>
                    </a:lnTo>
                    <a:cubicBezTo>
                      <a:pt x="454942" y="454691"/>
                      <a:pt x="454052" y="455580"/>
                      <a:pt x="453162" y="456469"/>
                    </a:cubicBezTo>
                    <a:lnTo>
                      <a:pt x="356152" y="521367"/>
                    </a:lnTo>
                    <a:cubicBezTo>
                      <a:pt x="355262" y="521812"/>
                      <a:pt x="354372" y="521812"/>
                      <a:pt x="353927" y="521812"/>
                    </a:cubicBezTo>
                    <a:cubicBezTo>
                      <a:pt x="353037" y="521812"/>
                      <a:pt x="352592" y="521812"/>
                      <a:pt x="352147" y="521367"/>
                    </a:cubicBezTo>
                    <a:cubicBezTo>
                      <a:pt x="350812" y="520923"/>
                      <a:pt x="349922" y="519589"/>
                      <a:pt x="349922" y="517811"/>
                    </a:cubicBezTo>
                    <a:lnTo>
                      <a:pt x="349922" y="400461"/>
                    </a:lnTo>
                    <a:cubicBezTo>
                      <a:pt x="349922" y="399127"/>
                      <a:pt x="350367" y="397794"/>
                      <a:pt x="351702" y="396905"/>
                    </a:cubicBezTo>
                    <a:lnTo>
                      <a:pt x="448712" y="332451"/>
                    </a:lnTo>
                    <a:cubicBezTo>
                      <a:pt x="449602" y="331562"/>
                      <a:pt x="451382" y="331562"/>
                      <a:pt x="452717" y="332007"/>
                    </a:cubicBezTo>
                    <a:close/>
                    <a:moveTo>
                      <a:pt x="2226" y="332007"/>
                    </a:moveTo>
                    <a:cubicBezTo>
                      <a:pt x="3562" y="331562"/>
                      <a:pt x="4898" y="331562"/>
                      <a:pt x="6234" y="332451"/>
                    </a:cubicBezTo>
                    <a:lnTo>
                      <a:pt x="103310" y="396905"/>
                    </a:lnTo>
                    <a:cubicBezTo>
                      <a:pt x="104200" y="397794"/>
                      <a:pt x="105091" y="399127"/>
                      <a:pt x="105091" y="400461"/>
                    </a:cubicBezTo>
                    <a:lnTo>
                      <a:pt x="105091" y="517811"/>
                    </a:lnTo>
                    <a:cubicBezTo>
                      <a:pt x="105091" y="519589"/>
                      <a:pt x="104200" y="520923"/>
                      <a:pt x="102864" y="521367"/>
                    </a:cubicBezTo>
                    <a:cubicBezTo>
                      <a:pt x="102419" y="521812"/>
                      <a:pt x="101974" y="521812"/>
                      <a:pt x="101083" y="521812"/>
                    </a:cubicBezTo>
                    <a:cubicBezTo>
                      <a:pt x="100192" y="521812"/>
                      <a:pt x="99747" y="521812"/>
                      <a:pt x="98857" y="521367"/>
                    </a:cubicBezTo>
                    <a:lnTo>
                      <a:pt x="1781" y="456469"/>
                    </a:lnTo>
                    <a:cubicBezTo>
                      <a:pt x="890" y="455580"/>
                      <a:pt x="0" y="454691"/>
                      <a:pt x="0" y="453358"/>
                    </a:cubicBezTo>
                    <a:lnTo>
                      <a:pt x="0" y="335563"/>
                    </a:lnTo>
                    <a:cubicBezTo>
                      <a:pt x="0" y="334229"/>
                      <a:pt x="890" y="332896"/>
                      <a:pt x="2226" y="332007"/>
                    </a:cubicBezTo>
                    <a:close/>
                    <a:moveTo>
                      <a:pt x="336123" y="257350"/>
                    </a:moveTo>
                    <a:cubicBezTo>
                      <a:pt x="337459" y="258239"/>
                      <a:pt x="338349" y="259572"/>
                      <a:pt x="338349" y="260906"/>
                    </a:cubicBezTo>
                    <a:lnTo>
                      <a:pt x="338349" y="378701"/>
                    </a:lnTo>
                    <a:cubicBezTo>
                      <a:pt x="338349" y="380034"/>
                      <a:pt x="337459" y="381368"/>
                      <a:pt x="336568" y="381812"/>
                    </a:cubicBezTo>
                    <a:lnTo>
                      <a:pt x="239492" y="446710"/>
                    </a:lnTo>
                    <a:cubicBezTo>
                      <a:pt x="238602" y="447155"/>
                      <a:pt x="238157" y="447155"/>
                      <a:pt x="237266" y="447155"/>
                    </a:cubicBezTo>
                    <a:cubicBezTo>
                      <a:pt x="236375" y="447155"/>
                      <a:pt x="235930" y="447155"/>
                      <a:pt x="235485" y="446710"/>
                    </a:cubicBezTo>
                    <a:cubicBezTo>
                      <a:pt x="234149" y="446266"/>
                      <a:pt x="233258" y="444932"/>
                      <a:pt x="233258" y="443599"/>
                    </a:cubicBezTo>
                    <a:lnTo>
                      <a:pt x="233258" y="320025"/>
                    </a:lnTo>
                    <a:cubicBezTo>
                      <a:pt x="233258" y="318247"/>
                      <a:pt x="234149" y="317358"/>
                      <a:pt x="235039" y="316469"/>
                    </a:cubicBezTo>
                    <a:lnTo>
                      <a:pt x="332115" y="257794"/>
                    </a:lnTo>
                    <a:cubicBezTo>
                      <a:pt x="333451" y="256905"/>
                      <a:pt x="334787" y="256905"/>
                      <a:pt x="336123" y="257350"/>
                    </a:cubicBezTo>
                    <a:close/>
                    <a:moveTo>
                      <a:pt x="118890" y="257350"/>
                    </a:moveTo>
                    <a:cubicBezTo>
                      <a:pt x="120225" y="256905"/>
                      <a:pt x="121560" y="256905"/>
                      <a:pt x="122895" y="257794"/>
                    </a:cubicBezTo>
                    <a:lnTo>
                      <a:pt x="219905" y="316469"/>
                    </a:lnTo>
                    <a:cubicBezTo>
                      <a:pt x="220795" y="317358"/>
                      <a:pt x="221685" y="318247"/>
                      <a:pt x="221685" y="320025"/>
                    </a:cubicBezTo>
                    <a:lnTo>
                      <a:pt x="221685" y="443599"/>
                    </a:lnTo>
                    <a:cubicBezTo>
                      <a:pt x="221685" y="444932"/>
                      <a:pt x="220795" y="446266"/>
                      <a:pt x="219460" y="446710"/>
                    </a:cubicBezTo>
                    <a:cubicBezTo>
                      <a:pt x="219015" y="447155"/>
                      <a:pt x="218125" y="447155"/>
                      <a:pt x="217680" y="447155"/>
                    </a:cubicBezTo>
                    <a:cubicBezTo>
                      <a:pt x="216790" y="447155"/>
                      <a:pt x="216345" y="447155"/>
                      <a:pt x="215455" y="446710"/>
                    </a:cubicBezTo>
                    <a:lnTo>
                      <a:pt x="118445" y="381812"/>
                    </a:lnTo>
                    <a:cubicBezTo>
                      <a:pt x="117555" y="381368"/>
                      <a:pt x="116665" y="380034"/>
                      <a:pt x="116665" y="378701"/>
                    </a:cubicBezTo>
                    <a:lnTo>
                      <a:pt x="116665" y="260906"/>
                    </a:lnTo>
                    <a:cubicBezTo>
                      <a:pt x="116665" y="259572"/>
                      <a:pt x="117555" y="258239"/>
                      <a:pt x="118890" y="257350"/>
                    </a:cubicBezTo>
                    <a:close/>
                    <a:moveTo>
                      <a:pt x="222592" y="188908"/>
                    </a:moveTo>
                    <a:cubicBezTo>
                      <a:pt x="223928" y="188464"/>
                      <a:pt x="225264" y="188464"/>
                      <a:pt x="226600" y="188908"/>
                    </a:cubicBezTo>
                    <a:lnTo>
                      <a:pt x="322334" y="240015"/>
                    </a:lnTo>
                    <a:cubicBezTo>
                      <a:pt x="323670" y="240459"/>
                      <a:pt x="324560" y="241792"/>
                      <a:pt x="324560" y="243570"/>
                    </a:cubicBezTo>
                    <a:cubicBezTo>
                      <a:pt x="324560" y="244903"/>
                      <a:pt x="323670" y="246236"/>
                      <a:pt x="322334" y="246681"/>
                    </a:cubicBezTo>
                    <a:lnTo>
                      <a:pt x="227936" y="300898"/>
                    </a:lnTo>
                    <a:cubicBezTo>
                      <a:pt x="227490" y="301342"/>
                      <a:pt x="226600" y="301342"/>
                      <a:pt x="226154" y="301342"/>
                    </a:cubicBezTo>
                    <a:cubicBezTo>
                      <a:pt x="225264" y="301342"/>
                      <a:pt x="224819" y="301342"/>
                      <a:pt x="223928" y="300898"/>
                    </a:cubicBezTo>
                    <a:lnTo>
                      <a:pt x="127749" y="247125"/>
                    </a:lnTo>
                    <a:cubicBezTo>
                      <a:pt x="126413" y="246236"/>
                      <a:pt x="125523" y="244903"/>
                      <a:pt x="125523" y="243570"/>
                    </a:cubicBezTo>
                    <a:cubicBezTo>
                      <a:pt x="125523" y="242237"/>
                      <a:pt x="126413" y="240903"/>
                      <a:pt x="127749" y="240459"/>
                    </a:cubicBezTo>
                    <a:close/>
                    <a:moveTo>
                      <a:pt x="448729" y="183137"/>
                    </a:moveTo>
                    <a:cubicBezTo>
                      <a:pt x="450064" y="182248"/>
                      <a:pt x="451399" y="182248"/>
                      <a:pt x="452734" y="183137"/>
                    </a:cubicBezTo>
                    <a:cubicBezTo>
                      <a:pt x="454069" y="183581"/>
                      <a:pt x="454514" y="184915"/>
                      <a:pt x="454514" y="186248"/>
                    </a:cubicBezTo>
                    <a:lnTo>
                      <a:pt x="454514" y="304033"/>
                    </a:lnTo>
                    <a:cubicBezTo>
                      <a:pt x="454514" y="305366"/>
                      <a:pt x="454069" y="306700"/>
                      <a:pt x="453179" y="307144"/>
                    </a:cubicBezTo>
                    <a:lnTo>
                      <a:pt x="356164" y="372037"/>
                    </a:lnTo>
                    <a:cubicBezTo>
                      <a:pt x="355274" y="372482"/>
                      <a:pt x="354384" y="372926"/>
                      <a:pt x="353939" y="372926"/>
                    </a:cubicBezTo>
                    <a:cubicBezTo>
                      <a:pt x="353049" y="372926"/>
                      <a:pt x="352604" y="372482"/>
                      <a:pt x="352158" y="372482"/>
                    </a:cubicBezTo>
                    <a:cubicBezTo>
                      <a:pt x="350823" y="371593"/>
                      <a:pt x="349933" y="370259"/>
                      <a:pt x="349933" y="368926"/>
                    </a:cubicBezTo>
                    <a:lnTo>
                      <a:pt x="347708" y="249363"/>
                    </a:lnTo>
                    <a:cubicBezTo>
                      <a:pt x="347708" y="248030"/>
                      <a:pt x="348153" y="246696"/>
                      <a:pt x="349488" y="245807"/>
                    </a:cubicBezTo>
                    <a:close/>
                    <a:moveTo>
                      <a:pt x="2226" y="183137"/>
                    </a:moveTo>
                    <a:cubicBezTo>
                      <a:pt x="3562" y="182248"/>
                      <a:pt x="4898" y="182248"/>
                      <a:pt x="6234" y="183137"/>
                    </a:cubicBezTo>
                    <a:lnTo>
                      <a:pt x="103310" y="248030"/>
                    </a:lnTo>
                    <a:cubicBezTo>
                      <a:pt x="104200" y="248474"/>
                      <a:pt x="105091" y="249808"/>
                      <a:pt x="105091" y="251141"/>
                    </a:cubicBezTo>
                    <a:lnTo>
                      <a:pt x="105091" y="368926"/>
                    </a:lnTo>
                    <a:cubicBezTo>
                      <a:pt x="105091" y="370259"/>
                      <a:pt x="104200" y="371593"/>
                      <a:pt x="102864" y="372482"/>
                    </a:cubicBezTo>
                    <a:cubicBezTo>
                      <a:pt x="102419" y="372482"/>
                      <a:pt x="101974" y="372926"/>
                      <a:pt x="101083" y="372926"/>
                    </a:cubicBezTo>
                    <a:cubicBezTo>
                      <a:pt x="100192" y="372926"/>
                      <a:pt x="99747" y="372482"/>
                      <a:pt x="98857" y="372037"/>
                    </a:cubicBezTo>
                    <a:lnTo>
                      <a:pt x="1781" y="307144"/>
                    </a:lnTo>
                    <a:cubicBezTo>
                      <a:pt x="890" y="306700"/>
                      <a:pt x="0" y="305366"/>
                      <a:pt x="0" y="304033"/>
                    </a:cubicBezTo>
                    <a:lnTo>
                      <a:pt x="0" y="186248"/>
                    </a:lnTo>
                    <a:cubicBezTo>
                      <a:pt x="0" y="184915"/>
                      <a:pt x="890" y="183581"/>
                      <a:pt x="2226" y="183137"/>
                    </a:cubicBezTo>
                    <a:close/>
                    <a:moveTo>
                      <a:pt x="116225" y="119125"/>
                    </a:moveTo>
                    <a:cubicBezTo>
                      <a:pt x="117560" y="118236"/>
                      <a:pt x="118896" y="118236"/>
                      <a:pt x="120231" y="119125"/>
                    </a:cubicBezTo>
                    <a:lnTo>
                      <a:pt x="211044" y="172913"/>
                    </a:lnTo>
                    <a:cubicBezTo>
                      <a:pt x="212380" y="173802"/>
                      <a:pt x="212825" y="175136"/>
                      <a:pt x="212825" y="176469"/>
                    </a:cubicBezTo>
                    <a:cubicBezTo>
                      <a:pt x="212825" y="177803"/>
                      <a:pt x="212380" y="179136"/>
                      <a:pt x="211044" y="180025"/>
                    </a:cubicBezTo>
                    <a:lnTo>
                      <a:pt x="109102" y="233813"/>
                    </a:lnTo>
                    <a:cubicBezTo>
                      <a:pt x="108657" y="234258"/>
                      <a:pt x="107766" y="234258"/>
                      <a:pt x="107321" y="234258"/>
                    </a:cubicBezTo>
                    <a:cubicBezTo>
                      <a:pt x="106431" y="234258"/>
                      <a:pt x="105541" y="234258"/>
                      <a:pt x="105095" y="233813"/>
                    </a:cubicBezTo>
                    <a:lnTo>
                      <a:pt x="14282" y="176025"/>
                    </a:lnTo>
                    <a:cubicBezTo>
                      <a:pt x="13392" y="175580"/>
                      <a:pt x="12502" y="174247"/>
                      <a:pt x="12502" y="172469"/>
                    </a:cubicBezTo>
                    <a:cubicBezTo>
                      <a:pt x="12502" y="171135"/>
                      <a:pt x="13392" y="169801"/>
                      <a:pt x="14728" y="169357"/>
                    </a:cubicBezTo>
                    <a:close/>
                    <a:moveTo>
                      <a:pt x="229716" y="67116"/>
                    </a:moveTo>
                    <a:cubicBezTo>
                      <a:pt x="230606" y="66227"/>
                      <a:pt x="231942" y="66227"/>
                      <a:pt x="233279" y="67116"/>
                    </a:cubicBezTo>
                    <a:lnTo>
                      <a:pt x="322334" y="111117"/>
                    </a:lnTo>
                    <a:cubicBezTo>
                      <a:pt x="323670" y="112006"/>
                      <a:pt x="324560" y="112895"/>
                      <a:pt x="324560" y="114673"/>
                    </a:cubicBezTo>
                    <a:cubicBezTo>
                      <a:pt x="324560" y="116006"/>
                      <a:pt x="323670" y="117340"/>
                      <a:pt x="322334" y="118229"/>
                    </a:cubicBezTo>
                    <a:lnTo>
                      <a:pt x="226154" y="170231"/>
                    </a:lnTo>
                    <a:cubicBezTo>
                      <a:pt x="225708" y="170231"/>
                      <a:pt x="225263" y="170675"/>
                      <a:pt x="224373" y="170675"/>
                    </a:cubicBezTo>
                    <a:cubicBezTo>
                      <a:pt x="223927" y="170675"/>
                      <a:pt x="223037" y="170231"/>
                      <a:pt x="222591" y="170231"/>
                    </a:cubicBezTo>
                    <a:lnTo>
                      <a:pt x="133536" y="118229"/>
                    </a:lnTo>
                    <a:cubicBezTo>
                      <a:pt x="132200" y="117784"/>
                      <a:pt x="131310" y="116006"/>
                      <a:pt x="131755" y="114673"/>
                    </a:cubicBezTo>
                    <a:cubicBezTo>
                      <a:pt x="131755" y="113340"/>
                      <a:pt x="132646" y="112006"/>
                      <a:pt x="133981" y="111562"/>
                    </a:cubicBezTo>
                    <a:close/>
                    <a:moveTo>
                      <a:pt x="491427" y="0"/>
                    </a:moveTo>
                    <a:cubicBezTo>
                      <a:pt x="492762" y="0"/>
                      <a:pt x="494098" y="444"/>
                      <a:pt x="494988" y="1777"/>
                    </a:cubicBezTo>
                    <a:cubicBezTo>
                      <a:pt x="495878" y="2666"/>
                      <a:pt x="495878" y="4444"/>
                      <a:pt x="495433" y="5777"/>
                    </a:cubicBezTo>
                    <a:lnTo>
                      <a:pt x="447805" y="103095"/>
                    </a:lnTo>
                    <a:cubicBezTo>
                      <a:pt x="446915" y="104428"/>
                      <a:pt x="446024" y="105317"/>
                      <a:pt x="444689" y="105317"/>
                    </a:cubicBezTo>
                    <a:lnTo>
                      <a:pt x="334744" y="115093"/>
                    </a:lnTo>
                    <a:cubicBezTo>
                      <a:pt x="334298" y="115093"/>
                      <a:pt x="334298" y="115093"/>
                      <a:pt x="334298" y="115093"/>
                    </a:cubicBezTo>
                    <a:cubicBezTo>
                      <a:pt x="332963" y="115093"/>
                      <a:pt x="331628" y="114649"/>
                      <a:pt x="330737" y="113315"/>
                    </a:cubicBezTo>
                    <a:cubicBezTo>
                      <a:pt x="330292" y="112427"/>
                      <a:pt x="329847" y="110649"/>
                      <a:pt x="330737" y="109316"/>
                    </a:cubicBezTo>
                    <a:lnTo>
                      <a:pt x="380146" y="13776"/>
                    </a:lnTo>
                    <a:cubicBezTo>
                      <a:pt x="381036" y="12442"/>
                      <a:pt x="381927" y="11998"/>
                      <a:pt x="383262" y="115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1" name="is1ide-任意多边形: 形状 138">
                <a:extLst>
                  <a:ext uri="{FF2B5EF4-FFF2-40B4-BE49-F238E27FC236}">
                    <a16:creationId xmlns:a16="http://schemas.microsoft.com/office/drawing/2014/main" id="{F7D68731-A23C-4560-8294-2318C1CC8EDB}"/>
                  </a:ext>
                </a:extLst>
              </p:cNvPr>
              <p:cNvSpPr/>
              <p:nvPr/>
            </p:nvSpPr>
            <p:spPr>
              <a:xfrm>
                <a:off x="7128532" y="3834908"/>
                <a:ext cx="261767" cy="210116"/>
              </a:xfrm>
              <a:custGeom>
                <a:avLst/>
                <a:gdLst>
                  <a:gd name="connsiteX0" fmla="*/ 386459 w 573734"/>
                  <a:gd name="connsiteY0" fmla="*/ 87507 h 348116"/>
                  <a:gd name="connsiteX1" fmla="*/ 371698 w 573734"/>
                  <a:gd name="connsiteY1" fmla="*/ 88428 h 348116"/>
                  <a:gd name="connsiteX2" fmla="*/ 371698 w 573734"/>
                  <a:gd name="connsiteY2" fmla="*/ 257914 h 348116"/>
                  <a:gd name="connsiteX3" fmla="*/ 379079 w 573734"/>
                  <a:gd name="connsiteY3" fmla="*/ 257914 h 348116"/>
                  <a:gd name="connsiteX4" fmla="*/ 443656 w 573734"/>
                  <a:gd name="connsiteY4" fmla="*/ 236728 h 348116"/>
                  <a:gd name="connsiteX5" fmla="*/ 466720 w 573734"/>
                  <a:gd name="connsiteY5" fmla="*/ 167644 h 348116"/>
                  <a:gd name="connsiteX6" fmla="*/ 386459 w 573734"/>
                  <a:gd name="connsiteY6" fmla="*/ 87507 h 348116"/>
                  <a:gd name="connsiteX7" fmla="*/ 120858 w 573734"/>
                  <a:gd name="connsiteY7" fmla="*/ 8285 h 348116"/>
                  <a:gd name="connsiteX8" fmla="*/ 236181 w 573734"/>
                  <a:gd name="connsiteY8" fmla="*/ 99459 h 348116"/>
                  <a:gd name="connsiteX9" fmla="*/ 203891 w 573734"/>
                  <a:gd name="connsiteY9" fmla="*/ 165768 h 348116"/>
                  <a:gd name="connsiteX10" fmla="*/ 246330 w 573734"/>
                  <a:gd name="connsiteY10" fmla="*/ 241286 h 348116"/>
                  <a:gd name="connsiteX11" fmla="*/ 107942 w 573734"/>
                  <a:gd name="connsiteY11" fmla="*/ 348116 h 348116"/>
                  <a:gd name="connsiteX12" fmla="*/ 11071 w 573734"/>
                  <a:gd name="connsiteY12" fmla="*/ 325092 h 348116"/>
                  <a:gd name="connsiteX13" fmla="*/ 0 w 573734"/>
                  <a:gd name="connsiteY13" fmla="*/ 318646 h 348116"/>
                  <a:gd name="connsiteX14" fmla="*/ 23064 w 573734"/>
                  <a:gd name="connsiteY14" fmla="*/ 232997 h 348116"/>
                  <a:gd name="connsiteX15" fmla="*/ 42439 w 573734"/>
                  <a:gd name="connsiteY15" fmla="*/ 243128 h 348116"/>
                  <a:gd name="connsiteX16" fmla="*/ 102407 w 573734"/>
                  <a:gd name="connsiteY16" fmla="*/ 259705 h 348116"/>
                  <a:gd name="connsiteX17" fmla="*/ 140233 w 573734"/>
                  <a:gd name="connsiteY17" fmla="*/ 237602 h 348116"/>
                  <a:gd name="connsiteX18" fmla="*/ 96871 w 573734"/>
                  <a:gd name="connsiteY18" fmla="*/ 211815 h 348116"/>
                  <a:gd name="connsiteX19" fmla="*/ 51665 w 573734"/>
                  <a:gd name="connsiteY19" fmla="*/ 211815 h 348116"/>
                  <a:gd name="connsiteX20" fmla="*/ 51665 w 573734"/>
                  <a:gd name="connsiteY20" fmla="*/ 128009 h 348116"/>
                  <a:gd name="connsiteX21" fmla="*/ 95949 w 573734"/>
                  <a:gd name="connsiteY21" fmla="*/ 128009 h 348116"/>
                  <a:gd name="connsiteX22" fmla="*/ 131929 w 573734"/>
                  <a:gd name="connsiteY22" fmla="*/ 110511 h 348116"/>
                  <a:gd name="connsiteX23" fmla="*/ 105174 w 573734"/>
                  <a:gd name="connsiteY23" fmla="*/ 96697 h 348116"/>
                  <a:gd name="connsiteX24" fmla="*/ 52587 w 573734"/>
                  <a:gd name="connsiteY24" fmla="*/ 112353 h 348116"/>
                  <a:gd name="connsiteX25" fmla="*/ 33213 w 573734"/>
                  <a:gd name="connsiteY25" fmla="*/ 124325 h 348116"/>
                  <a:gd name="connsiteX26" fmla="*/ 9226 w 573734"/>
                  <a:gd name="connsiteY26" fmla="*/ 40519 h 348116"/>
                  <a:gd name="connsiteX27" fmla="*/ 20297 w 573734"/>
                  <a:gd name="connsiteY27" fmla="*/ 33151 h 348116"/>
                  <a:gd name="connsiteX28" fmla="*/ 120858 w 573734"/>
                  <a:gd name="connsiteY28" fmla="*/ 8285 h 348116"/>
                  <a:gd name="connsiteX29" fmla="*/ 379079 w 573734"/>
                  <a:gd name="connsiteY29" fmla="*/ 0 h 348116"/>
                  <a:gd name="connsiteX30" fmla="*/ 515614 w 573734"/>
                  <a:gd name="connsiteY30" fmla="*/ 36845 h 348116"/>
                  <a:gd name="connsiteX31" fmla="*/ 573734 w 573734"/>
                  <a:gd name="connsiteY31" fmla="*/ 165802 h 348116"/>
                  <a:gd name="connsiteX32" fmla="*/ 517459 w 573734"/>
                  <a:gd name="connsiteY32" fmla="*/ 303049 h 348116"/>
                  <a:gd name="connsiteX33" fmla="*/ 364318 w 573734"/>
                  <a:gd name="connsiteY33" fmla="*/ 346341 h 348116"/>
                  <a:gd name="connsiteX34" fmla="*/ 283135 w 573734"/>
                  <a:gd name="connsiteY34" fmla="*/ 341736 h 348116"/>
                  <a:gd name="connsiteX35" fmla="*/ 268374 w 573734"/>
                  <a:gd name="connsiteY35" fmla="*/ 339893 h 348116"/>
                  <a:gd name="connsiteX36" fmla="*/ 268374 w 573734"/>
                  <a:gd name="connsiteY36" fmla="*/ 9211 h 348116"/>
                  <a:gd name="connsiteX37" fmla="*/ 282212 w 573734"/>
                  <a:gd name="connsiteY37" fmla="*/ 7369 h 348116"/>
                  <a:gd name="connsiteX38" fmla="*/ 379079 w 573734"/>
                  <a:gd name="connsiteY38" fmla="*/ 0 h 34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73734" h="348116">
                    <a:moveTo>
                      <a:pt x="386459" y="87507"/>
                    </a:moveTo>
                    <a:cubicBezTo>
                      <a:pt x="380001" y="87507"/>
                      <a:pt x="375389" y="87507"/>
                      <a:pt x="371698" y="88428"/>
                    </a:cubicBezTo>
                    <a:lnTo>
                      <a:pt x="371698" y="257914"/>
                    </a:lnTo>
                    <a:cubicBezTo>
                      <a:pt x="374466" y="257914"/>
                      <a:pt x="376311" y="257914"/>
                      <a:pt x="379079" y="257914"/>
                    </a:cubicBezTo>
                    <a:cubicBezTo>
                      <a:pt x="407677" y="257914"/>
                      <a:pt x="428896" y="250545"/>
                      <a:pt x="443656" y="236728"/>
                    </a:cubicBezTo>
                    <a:cubicBezTo>
                      <a:pt x="458417" y="221990"/>
                      <a:pt x="466720" y="198041"/>
                      <a:pt x="466720" y="167644"/>
                    </a:cubicBezTo>
                    <a:cubicBezTo>
                      <a:pt x="466720" y="115140"/>
                      <a:pt x="439044" y="87507"/>
                      <a:pt x="386459" y="87507"/>
                    </a:cubicBezTo>
                    <a:close/>
                    <a:moveTo>
                      <a:pt x="120858" y="8285"/>
                    </a:moveTo>
                    <a:cubicBezTo>
                      <a:pt x="200201" y="8285"/>
                      <a:pt x="236181" y="55254"/>
                      <a:pt x="236181" y="99459"/>
                    </a:cubicBezTo>
                    <a:cubicBezTo>
                      <a:pt x="236181" y="126167"/>
                      <a:pt x="225110" y="149191"/>
                      <a:pt x="203891" y="165768"/>
                    </a:cubicBezTo>
                    <a:cubicBezTo>
                      <a:pt x="229723" y="182345"/>
                      <a:pt x="246330" y="209053"/>
                      <a:pt x="246330" y="241286"/>
                    </a:cubicBezTo>
                    <a:cubicBezTo>
                      <a:pt x="246330" y="304832"/>
                      <a:pt x="190052" y="348116"/>
                      <a:pt x="107942" y="348116"/>
                    </a:cubicBezTo>
                    <a:cubicBezTo>
                      <a:pt x="64581" y="348116"/>
                      <a:pt x="29523" y="336144"/>
                      <a:pt x="11071" y="325092"/>
                    </a:cubicBezTo>
                    <a:lnTo>
                      <a:pt x="0" y="318646"/>
                    </a:lnTo>
                    <a:lnTo>
                      <a:pt x="23064" y="232997"/>
                    </a:lnTo>
                    <a:lnTo>
                      <a:pt x="42439" y="243128"/>
                    </a:lnTo>
                    <a:cubicBezTo>
                      <a:pt x="52587" y="248654"/>
                      <a:pt x="77497" y="259705"/>
                      <a:pt x="102407" y="259705"/>
                    </a:cubicBezTo>
                    <a:cubicBezTo>
                      <a:pt x="111633" y="259705"/>
                      <a:pt x="140233" y="257863"/>
                      <a:pt x="140233" y="237602"/>
                    </a:cubicBezTo>
                    <a:cubicBezTo>
                      <a:pt x="140233" y="212736"/>
                      <a:pt x="101484" y="211815"/>
                      <a:pt x="96871" y="211815"/>
                    </a:cubicBezTo>
                    <a:lnTo>
                      <a:pt x="51665" y="211815"/>
                    </a:lnTo>
                    <a:lnTo>
                      <a:pt x="51665" y="128009"/>
                    </a:lnTo>
                    <a:lnTo>
                      <a:pt x="95949" y="128009"/>
                    </a:lnTo>
                    <a:cubicBezTo>
                      <a:pt x="109787" y="128009"/>
                      <a:pt x="131929" y="123404"/>
                      <a:pt x="131929" y="110511"/>
                    </a:cubicBezTo>
                    <a:cubicBezTo>
                      <a:pt x="131929" y="98538"/>
                      <a:pt x="115323" y="96697"/>
                      <a:pt x="105174" y="96697"/>
                    </a:cubicBezTo>
                    <a:cubicBezTo>
                      <a:pt x="84878" y="96697"/>
                      <a:pt x="62736" y="105906"/>
                      <a:pt x="52587" y="112353"/>
                    </a:cubicBezTo>
                    <a:lnTo>
                      <a:pt x="33213" y="124325"/>
                    </a:lnTo>
                    <a:lnTo>
                      <a:pt x="9226" y="40519"/>
                    </a:lnTo>
                    <a:lnTo>
                      <a:pt x="20297" y="33151"/>
                    </a:lnTo>
                    <a:cubicBezTo>
                      <a:pt x="37826" y="22100"/>
                      <a:pt x="75652" y="8285"/>
                      <a:pt x="120858" y="8285"/>
                    </a:cubicBezTo>
                    <a:close/>
                    <a:moveTo>
                      <a:pt x="379079" y="0"/>
                    </a:moveTo>
                    <a:cubicBezTo>
                      <a:pt x="439966" y="0"/>
                      <a:pt x="481480" y="11054"/>
                      <a:pt x="515614" y="36845"/>
                    </a:cubicBezTo>
                    <a:cubicBezTo>
                      <a:pt x="553438" y="64479"/>
                      <a:pt x="573734" y="109613"/>
                      <a:pt x="573734" y="165802"/>
                    </a:cubicBezTo>
                    <a:cubicBezTo>
                      <a:pt x="573734" y="238570"/>
                      <a:pt x="543290" y="280942"/>
                      <a:pt x="517459" y="303049"/>
                    </a:cubicBezTo>
                    <a:cubicBezTo>
                      <a:pt x="483325" y="331603"/>
                      <a:pt x="429818" y="346341"/>
                      <a:pt x="364318" y="346341"/>
                    </a:cubicBezTo>
                    <a:cubicBezTo>
                      <a:pt x="325571" y="346341"/>
                      <a:pt x="298818" y="343578"/>
                      <a:pt x="283135" y="341736"/>
                    </a:cubicBezTo>
                    <a:lnTo>
                      <a:pt x="268374" y="339893"/>
                    </a:lnTo>
                    <a:lnTo>
                      <a:pt x="268374" y="9211"/>
                    </a:lnTo>
                    <a:lnTo>
                      <a:pt x="282212" y="7369"/>
                    </a:lnTo>
                    <a:cubicBezTo>
                      <a:pt x="310811" y="2764"/>
                      <a:pt x="344945" y="0"/>
                      <a:pt x="3790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2" name="is1ide-任意多边形: 形状 126">
                <a:extLst>
                  <a:ext uri="{FF2B5EF4-FFF2-40B4-BE49-F238E27FC236}">
                    <a16:creationId xmlns:a16="http://schemas.microsoft.com/office/drawing/2014/main" id="{4C9C11DF-48BB-4DF1-AF10-061082D07EE2}"/>
                  </a:ext>
                </a:extLst>
              </p:cNvPr>
              <p:cNvSpPr/>
              <p:nvPr/>
            </p:nvSpPr>
            <p:spPr>
              <a:xfrm>
                <a:off x="5477181" y="4599479"/>
                <a:ext cx="261767" cy="214458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4816" h="495510">
                    <a:moveTo>
                      <a:pt x="489016" y="317370"/>
                    </a:moveTo>
                    <a:cubicBezTo>
                      <a:pt x="517219" y="333000"/>
                      <a:pt x="566694" y="360324"/>
                      <a:pt x="596929" y="377506"/>
                    </a:cubicBezTo>
                    <a:cubicBezTo>
                      <a:pt x="599677" y="379057"/>
                      <a:pt x="604816" y="382756"/>
                      <a:pt x="604816" y="387886"/>
                    </a:cubicBezTo>
                    <a:lnTo>
                      <a:pt x="604816" y="481550"/>
                    </a:lnTo>
                    <a:cubicBezTo>
                      <a:pt x="604816" y="489306"/>
                      <a:pt x="598482" y="495510"/>
                      <a:pt x="590834" y="495510"/>
                    </a:cubicBezTo>
                    <a:lnTo>
                      <a:pt x="13982" y="495510"/>
                    </a:lnTo>
                    <a:cubicBezTo>
                      <a:pt x="6334" y="495510"/>
                      <a:pt x="0" y="489306"/>
                      <a:pt x="0" y="481550"/>
                    </a:cubicBezTo>
                    <a:lnTo>
                      <a:pt x="0" y="426306"/>
                    </a:lnTo>
                    <a:cubicBezTo>
                      <a:pt x="0" y="417119"/>
                      <a:pt x="6095" y="416164"/>
                      <a:pt x="9202" y="414733"/>
                    </a:cubicBezTo>
                    <a:cubicBezTo>
                      <a:pt x="53658" y="393852"/>
                      <a:pt x="184158" y="333478"/>
                      <a:pt x="184158" y="333478"/>
                    </a:cubicBezTo>
                    <a:cubicBezTo>
                      <a:pt x="187384" y="332165"/>
                      <a:pt x="189058" y="333239"/>
                      <a:pt x="190253" y="333955"/>
                    </a:cubicBezTo>
                    <a:lnTo>
                      <a:pt x="327684" y="429767"/>
                    </a:lnTo>
                    <a:cubicBezTo>
                      <a:pt x="333061" y="433465"/>
                      <a:pt x="339395" y="435255"/>
                      <a:pt x="345729" y="435255"/>
                    </a:cubicBezTo>
                    <a:cubicBezTo>
                      <a:pt x="353616" y="435255"/>
                      <a:pt x="361504" y="432511"/>
                      <a:pt x="367479" y="426903"/>
                    </a:cubicBezTo>
                    <a:cubicBezTo>
                      <a:pt x="367479" y="426903"/>
                      <a:pt x="455076" y="345648"/>
                      <a:pt x="484713" y="317728"/>
                    </a:cubicBezTo>
                    <a:cubicBezTo>
                      <a:pt x="486028" y="316415"/>
                      <a:pt x="487701" y="316654"/>
                      <a:pt x="489016" y="317370"/>
                    </a:cubicBezTo>
                    <a:close/>
                    <a:moveTo>
                      <a:pt x="402016" y="92955"/>
                    </a:moveTo>
                    <a:cubicBezTo>
                      <a:pt x="374410" y="92955"/>
                      <a:pt x="351943" y="115388"/>
                      <a:pt x="351943" y="143071"/>
                    </a:cubicBezTo>
                    <a:cubicBezTo>
                      <a:pt x="351943" y="170635"/>
                      <a:pt x="374410" y="193069"/>
                      <a:pt x="402016" y="193069"/>
                    </a:cubicBezTo>
                    <a:cubicBezTo>
                      <a:pt x="429741" y="193069"/>
                      <a:pt x="452089" y="170635"/>
                      <a:pt x="452089" y="143071"/>
                    </a:cubicBezTo>
                    <a:cubicBezTo>
                      <a:pt x="452089" y="115388"/>
                      <a:pt x="429741" y="92955"/>
                      <a:pt x="402016" y="92955"/>
                    </a:cubicBezTo>
                    <a:close/>
                    <a:moveTo>
                      <a:pt x="13982" y="0"/>
                    </a:moveTo>
                    <a:lnTo>
                      <a:pt x="590834" y="0"/>
                    </a:lnTo>
                    <a:cubicBezTo>
                      <a:pt x="598482" y="0"/>
                      <a:pt x="604816" y="6205"/>
                      <a:pt x="604816" y="13961"/>
                    </a:cubicBezTo>
                    <a:lnTo>
                      <a:pt x="604816" y="330531"/>
                    </a:lnTo>
                    <a:cubicBezTo>
                      <a:pt x="604816" y="341628"/>
                      <a:pt x="598363" y="346759"/>
                      <a:pt x="591073" y="342344"/>
                    </a:cubicBezTo>
                    <a:cubicBezTo>
                      <a:pt x="566216" y="327190"/>
                      <a:pt x="502042" y="289483"/>
                      <a:pt x="502042" y="289483"/>
                    </a:cubicBezTo>
                    <a:cubicBezTo>
                      <a:pt x="489972" y="282801"/>
                      <a:pt x="473121" y="284949"/>
                      <a:pt x="463083" y="294376"/>
                    </a:cubicBezTo>
                    <a:cubicBezTo>
                      <a:pt x="463083" y="294376"/>
                      <a:pt x="376800" y="374801"/>
                      <a:pt x="347043" y="402962"/>
                    </a:cubicBezTo>
                    <a:cubicBezTo>
                      <a:pt x="346087" y="403916"/>
                      <a:pt x="345131" y="403320"/>
                      <a:pt x="345012" y="403320"/>
                    </a:cubicBezTo>
                    <a:cubicBezTo>
                      <a:pt x="310116" y="379097"/>
                      <a:pt x="208537" y="307979"/>
                      <a:pt x="208537" y="307979"/>
                    </a:cubicBezTo>
                    <a:cubicBezTo>
                      <a:pt x="195152" y="298313"/>
                      <a:pt x="182246" y="299268"/>
                      <a:pt x="170654" y="304638"/>
                    </a:cubicBezTo>
                    <a:lnTo>
                      <a:pt x="14341" y="377307"/>
                    </a:lnTo>
                    <a:cubicBezTo>
                      <a:pt x="14341" y="377307"/>
                      <a:pt x="0" y="380648"/>
                      <a:pt x="0" y="363942"/>
                    </a:cubicBezTo>
                    <a:lnTo>
                      <a:pt x="0" y="13961"/>
                    </a:lnTo>
                    <a:cubicBezTo>
                      <a:pt x="0" y="6205"/>
                      <a:pt x="6334" y="0"/>
                      <a:pt x="139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3" name="is1ide-任意多边形: 形状 136">
                <a:extLst>
                  <a:ext uri="{FF2B5EF4-FFF2-40B4-BE49-F238E27FC236}">
                    <a16:creationId xmlns:a16="http://schemas.microsoft.com/office/drawing/2014/main" id="{6E32645A-FEC3-4D44-A446-4D5396974153}"/>
                  </a:ext>
                </a:extLst>
              </p:cNvPr>
              <p:cNvSpPr/>
              <p:nvPr/>
            </p:nvSpPr>
            <p:spPr>
              <a:xfrm>
                <a:off x="6522022" y="4575825"/>
                <a:ext cx="142617" cy="261767"/>
              </a:xfrm>
              <a:custGeom>
                <a:avLst/>
                <a:gdLst>
                  <a:gd name="connsiteX0" fmla="*/ 74552 w 330558"/>
                  <a:gd name="connsiteY0" fmla="*/ 463290 h 606722"/>
                  <a:gd name="connsiteX1" fmla="*/ 52477 w 330558"/>
                  <a:gd name="connsiteY1" fmla="*/ 554290 h 606722"/>
                  <a:gd name="connsiteX2" fmla="*/ 117368 w 330558"/>
                  <a:gd name="connsiteY2" fmla="*/ 499104 h 606722"/>
                  <a:gd name="connsiteX3" fmla="*/ 138108 w 330558"/>
                  <a:gd name="connsiteY3" fmla="*/ 391574 h 606722"/>
                  <a:gd name="connsiteX4" fmla="*/ 89773 w 330558"/>
                  <a:gd name="connsiteY4" fmla="*/ 439829 h 606722"/>
                  <a:gd name="connsiteX5" fmla="*/ 138108 w 330558"/>
                  <a:gd name="connsiteY5" fmla="*/ 481241 h 606722"/>
                  <a:gd name="connsiteX6" fmla="*/ 186443 w 330558"/>
                  <a:gd name="connsiteY6" fmla="*/ 439829 h 606722"/>
                  <a:gd name="connsiteX7" fmla="*/ 100811 w 330558"/>
                  <a:gd name="connsiteY7" fmla="*/ 355760 h 606722"/>
                  <a:gd name="connsiteX8" fmla="*/ 89773 w 330558"/>
                  <a:gd name="connsiteY8" fmla="*/ 401260 h 606722"/>
                  <a:gd name="connsiteX9" fmla="*/ 118792 w 330558"/>
                  <a:gd name="connsiteY9" fmla="*/ 372290 h 606722"/>
                  <a:gd name="connsiteX10" fmla="*/ 78753 w 330558"/>
                  <a:gd name="connsiteY10" fmla="*/ 177829 h 606722"/>
                  <a:gd name="connsiteX11" fmla="*/ 98072 w 330558"/>
                  <a:gd name="connsiteY11" fmla="*/ 177829 h 606722"/>
                  <a:gd name="connsiteX12" fmla="*/ 98072 w 330558"/>
                  <a:gd name="connsiteY12" fmla="*/ 197194 h 606722"/>
                  <a:gd name="connsiteX13" fmla="*/ 59434 w 330558"/>
                  <a:gd name="connsiteY13" fmla="*/ 235748 h 606722"/>
                  <a:gd name="connsiteX14" fmla="*/ 49731 w 330558"/>
                  <a:gd name="connsiteY14" fmla="*/ 239923 h 606722"/>
                  <a:gd name="connsiteX15" fmla="*/ 40027 w 330558"/>
                  <a:gd name="connsiteY15" fmla="*/ 235748 h 606722"/>
                  <a:gd name="connsiteX16" fmla="*/ 40027 w 330558"/>
                  <a:gd name="connsiteY16" fmla="*/ 216471 h 606722"/>
                  <a:gd name="connsiteX17" fmla="*/ 186916 w 330558"/>
                  <a:gd name="connsiteY17" fmla="*/ 172357 h 606722"/>
                  <a:gd name="connsiteX18" fmla="*/ 196119 w 330558"/>
                  <a:gd name="connsiteY18" fmla="*/ 176489 h 606722"/>
                  <a:gd name="connsiteX19" fmla="*/ 234757 w 330558"/>
                  <a:gd name="connsiteY19" fmla="*/ 215053 h 606722"/>
                  <a:gd name="connsiteX20" fmla="*/ 234757 w 330558"/>
                  <a:gd name="connsiteY20" fmla="*/ 234424 h 606722"/>
                  <a:gd name="connsiteX21" fmla="*/ 225053 w 330558"/>
                  <a:gd name="connsiteY21" fmla="*/ 238511 h 606722"/>
                  <a:gd name="connsiteX22" fmla="*/ 215438 w 330558"/>
                  <a:gd name="connsiteY22" fmla="*/ 234424 h 606722"/>
                  <a:gd name="connsiteX23" fmla="*/ 176712 w 330558"/>
                  <a:gd name="connsiteY23" fmla="*/ 195771 h 606722"/>
                  <a:gd name="connsiteX24" fmla="*/ 176712 w 330558"/>
                  <a:gd name="connsiteY24" fmla="*/ 176489 h 606722"/>
                  <a:gd name="connsiteX25" fmla="*/ 186916 w 330558"/>
                  <a:gd name="connsiteY25" fmla="*/ 172357 h 606722"/>
                  <a:gd name="connsiteX26" fmla="*/ 303852 w 330558"/>
                  <a:gd name="connsiteY26" fmla="*/ 128260 h 606722"/>
                  <a:gd name="connsiteX27" fmla="*/ 276169 w 330558"/>
                  <a:gd name="connsiteY27" fmla="*/ 135102 h 606722"/>
                  <a:gd name="connsiteX28" fmla="*/ 276169 w 330558"/>
                  <a:gd name="connsiteY28" fmla="*/ 140701 h 606722"/>
                  <a:gd name="connsiteX29" fmla="*/ 303852 w 330558"/>
                  <a:gd name="connsiteY29" fmla="*/ 147544 h 606722"/>
                  <a:gd name="connsiteX30" fmla="*/ 13882 w 330558"/>
                  <a:gd name="connsiteY30" fmla="*/ 124054 h 606722"/>
                  <a:gd name="connsiteX31" fmla="*/ 69052 w 330558"/>
                  <a:gd name="connsiteY31" fmla="*/ 124054 h 606722"/>
                  <a:gd name="connsiteX32" fmla="*/ 82844 w 330558"/>
                  <a:gd name="connsiteY32" fmla="*/ 137929 h 606722"/>
                  <a:gd name="connsiteX33" fmla="*/ 69052 w 330558"/>
                  <a:gd name="connsiteY33" fmla="*/ 151716 h 606722"/>
                  <a:gd name="connsiteX34" fmla="*/ 13882 w 330558"/>
                  <a:gd name="connsiteY34" fmla="*/ 151716 h 606722"/>
                  <a:gd name="connsiteX35" fmla="*/ 0 w 330558"/>
                  <a:gd name="connsiteY35" fmla="*/ 137929 h 606722"/>
                  <a:gd name="connsiteX36" fmla="*/ 13882 w 330558"/>
                  <a:gd name="connsiteY36" fmla="*/ 124054 h 606722"/>
                  <a:gd name="connsiteX37" fmla="*/ 138108 w 330558"/>
                  <a:gd name="connsiteY37" fmla="*/ 96534 h 606722"/>
                  <a:gd name="connsiteX38" fmla="*/ 176740 w 330558"/>
                  <a:gd name="connsiteY38" fmla="*/ 124083 h 606722"/>
                  <a:gd name="connsiteX39" fmla="*/ 248574 w 330558"/>
                  <a:gd name="connsiteY39" fmla="*/ 124083 h 606722"/>
                  <a:gd name="connsiteX40" fmla="*/ 259612 w 330558"/>
                  <a:gd name="connsiteY40" fmla="*/ 110308 h 606722"/>
                  <a:gd name="connsiteX41" fmla="*/ 314890 w 330558"/>
                  <a:gd name="connsiteY41" fmla="*/ 96534 h 606722"/>
                  <a:gd name="connsiteX42" fmla="*/ 325927 w 330558"/>
                  <a:gd name="connsiteY42" fmla="*/ 99289 h 606722"/>
                  <a:gd name="connsiteX43" fmla="*/ 330022 w 330558"/>
                  <a:gd name="connsiteY43" fmla="*/ 110308 h 606722"/>
                  <a:gd name="connsiteX44" fmla="*/ 330022 w 330558"/>
                  <a:gd name="connsiteY44" fmla="*/ 165495 h 606722"/>
                  <a:gd name="connsiteX45" fmla="*/ 324503 w 330558"/>
                  <a:gd name="connsiteY45" fmla="*/ 176515 h 606722"/>
                  <a:gd name="connsiteX46" fmla="*/ 316225 w 330558"/>
                  <a:gd name="connsiteY46" fmla="*/ 179270 h 606722"/>
                  <a:gd name="connsiteX47" fmla="*/ 313465 w 330558"/>
                  <a:gd name="connsiteY47" fmla="*/ 179270 h 606722"/>
                  <a:gd name="connsiteX48" fmla="*/ 258277 w 330558"/>
                  <a:gd name="connsiteY48" fmla="*/ 165495 h 606722"/>
                  <a:gd name="connsiteX49" fmla="*/ 247239 w 330558"/>
                  <a:gd name="connsiteY49" fmla="*/ 151721 h 606722"/>
                  <a:gd name="connsiteX50" fmla="*/ 164367 w 330558"/>
                  <a:gd name="connsiteY50" fmla="*/ 151721 h 606722"/>
                  <a:gd name="connsiteX51" fmla="*/ 150570 w 330558"/>
                  <a:gd name="connsiteY51" fmla="*/ 137946 h 606722"/>
                  <a:gd name="connsiteX52" fmla="*/ 136684 w 330558"/>
                  <a:gd name="connsiteY52" fmla="*/ 124083 h 606722"/>
                  <a:gd name="connsiteX53" fmla="*/ 122887 w 330558"/>
                  <a:gd name="connsiteY53" fmla="*/ 137946 h 606722"/>
                  <a:gd name="connsiteX54" fmla="*/ 136684 w 330558"/>
                  <a:gd name="connsiteY54" fmla="*/ 151721 h 606722"/>
                  <a:gd name="connsiteX55" fmla="*/ 150570 w 330558"/>
                  <a:gd name="connsiteY55" fmla="*/ 165495 h 606722"/>
                  <a:gd name="connsiteX56" fmla="*/ 150570 w 330558"/>
                  <a:gd name="connsiteY56" fmla="*/ 209573 h 606722"/>
                  <a:gd name="connsiteX57" fmla="*/ 129830 w 330558"/>
                  <a:gd name="connsiteY57" fmla="*/ 259250 h 606722"/>
                  <a:gd name="connsiteX58" fmla="*/ 118792 w 330558"/>
                  <a:gd name="connsiteY58" fmla="*/ 278535 h 606722"/>
                  <a:gd name="connsiteX59" fmla="*/ 107754 w 330558"/>
                  <a:gd name="connsiteY59" fmla="*/ 322702 h 606722"/>
                  <a:gd name="connsiteX60" fmla="*/ 185018 w 330558"/>
                  <a:gd name="connsiteY60" fmla="*/ 399839 h 606722"/>
                  <a:gd name="connsiteX61" fmla="*/ 150570 w 330558"/>
                  <a:gd name="connsiteY61" fmla="*/ 264760 h 606722"/>
                  <a:gd name="connsiteX62" fmla="*/ 160183 w 330558"/>
                  <a:gd name="connsiteY62" fmla="*/ 248231 h 606722"/>
                  <a:gd name="connsiteX63" fmla="*/ 176740 w 330558"/>
                  <a:gd name="connsiteY63" fmla="*/ 257828 h 606722"/>
                  <a:gd name="connsiteX64" fmla="*/ 259612 w 330558"/>
                  <a:gd name="connsiteY64" fmla="*/ 588771 h 606722"/>
                  <a:gd name="connsiteX65" fmla="*/ 254093 w 330558"/>
                  <a:gd name="connsiteY65" fmla="*/ 603967 h 606722"/>
                  <a:gd name="connsiteX66" fmla="*/ 247239 w 330558"/>
                  <a:gd name="connsiteY66" fmla="*/ 606722 h 606722"/>
                  <a:gd name="connsiteX67" fmla="*/ 238872 w 330558"/>
                  <a:gd name="connsiteY67" fmla="*/ 603967 h 606722"/>
                  <a:gd name="connsiteX68" fmla="*/ 164367 w 330558"/>
                  <a:gd name="connsiteY68" fmla="*/ 540516 h 606722"/>
                  <a:gd name="connsiteX69" fmla="*/ 162943 w 330558"/>
                  <a:gd name="connsiteY69" fmla="*/ 521232 h 606722"/>
                  <a:gd name="connsiteX70" fmla="*/ 182259 w 330558"/>
                  <a:gd name="connsiteY70" fmla="*/ 519810 h 606722"/>
                  <a:gd name="connsiteX71" fmla="*/ 225075 w 330558"/>
                  <a:gd name="connsiteY71" fmla="*/ 555712 h 606722"/>
                  <a:gd name="connsiteX72" fmla="*/ 201664 w 330558"/>
                  <a:gd name="connsiteY72" fmla="*/ 464712 h 606722"/>
                  <a:gd name="connsiteX73" fmla="*/ 35920 w 330558"/>
                  <a:gd name="connsiteY73" fmla="*/ 603967 h 606722"/>
                  <a:gd name="connsiteX74" fmla="*/ 27642 w 330558"/>
                  <a:gd name="connsiteY74" fmla="*/ 606722 h 606722"/>
                  <a:gd name="connsiteX75" fmla="*/ 19363 w 330558"/>
                  <a:gd name="connsiteY75" fmla="*/ 605300 h 606722"/>
                  <a:gd name="connsiteX76" fmla="*/ 13844 w 330558"/>
                  <a:gd name="connsiteY76" fmla="*/ 590104 h 606722"/>
                  <a:gd name="connsiteX77" fmla="*/ 93868 w 330558"/>
                  <a:gd name="connsiteY77" fmla="*/ 274447 h 606722"/>
                  <a:gd name="connsiteX78" fmla="*/ 111849 w 330558"/>
                  <a:gd name="connsiteY78" fmla="*/ 241299 h 606722"/>
                  <a:gd name="connsiteX79" fmla="*/ 124311 w 330558"/>
                  <a:gd name="connsiteY79" fmla="*/ 210995 h 606722"/>
                  <a:gd name="connsiteX80" fmla="*/ 124311 w 330558"/>
                  <a:gd name="connsiteY80" fmla="*/ 176515 h 606722"/>
                  <a:gd name="connsiteX81" fmla="*/ 96627 w 330558"/>
                  <a:gd name="connsiteY81" fmla="*/ 137946 h 606722"/>
                  <a:gd name="connsiteX82" fmla="*/ 138108 w 330558"/>
                  <a:gd name="connsiteY82" fmla="*/ 96534 h 606722"/>
                  <a:gd name="connsiteX83" fmla="*/ 215438 w 330558"/>
                  <a:gd name="connsiteY83" fmla="*/ 41355 h 606722"/>
                  <a:gd name="connsiteX84" fmla="*/ 234757 w 330558"/>
                  <a:gd name="connsiteY84" fmla="*/ 41355 h 606722"/>
                  <a:gd name="connsiteX85" fmla="*/ 234757 w 330558"/>
                  <a:gd name="connsiteY85" fmla="*/ 60720 h 606722"/>
                  <a:gd name="connsiteX86" fmla="*/ 196119 w 330558"/>
                  <a:gd name="connsiteY86" fmla="*/ 99274 h 606722"/>
                  <a:gd name="connsiteX87" fmla="*/ 186416 w 330558"/>
                  <a:gd name="connsiteY87" fmla="*/ 103449 h 606722"/>
                  <a:gd name="connsiteX88" fmla="*/ 176712 w 330558"/>
                  <a:gd name="connsiteY88" fmla="*/ 99274 h 606722"/>
                  <a:gd name="connsiteX89" fmla="*/ 176712 w 330558"/>
                  <a:gd name="connsiteY89" fmla="*/ 79997 h 606722"/>
                  <a:gd name="connsiteX90" fmla="*/ 41438 w 330558"/>
                  <a:gd name="connsiteY90" fmla="*/ 41355 h 606722"/>
                  <a:gd name="connsiteX91" fmla="*/ 60756 w 330558"/>
                  <a:gd name="connsiteY91" fmla="*/ 41355 h 606722"/>
                  <a:gd name="connsiteX92" fmla="*/ 99394 w 330558"/>
                  <a:gd name="connsiteY92" fmla="*/ 79997 h 606722"/>
                  <a:gd name="connsiteX93" fmla="*/ 99394 w 330558"/>
                  <a:gd name="connsiteY93" fmla="*/ 99274 h 606722"/>
                  <a:gd name="connsiteX94" fmla="*/ 89779 w 330558"/>
                  <a:gd name="connsiteY94" fmla="*/ 103449 h 606722"/>
                  <a:gd name="connsiteX95" fmla="*/ 80075 w 330558"/>
                  <a:gd name="connsiteY95" fmla="*/ 99274 h 606722"/>
                  <a:gd name="connsiteX96" fmla="*/ 41438 w 330558"/>
                  <a:gd name="connsiteY96" fmla="*/ 60720 h 606722"/>
                  <a:gd name="connsiteX97" fmla="*/ 41438 w 330558"/>
                  <a:gd name="connsiteY97" fmla="*/ 41355 h 606722"/>
                  <a:gd name="connsiteX98" fmla="*/ 138132 w 330558"/>
                  <a:gd name="connsiteY98" fmla="*/ 0 h 606722"/>
                  <a:gd name="connsiteX99" fmla="*/ 151927 w 330558"/>
                  <a:gd name="connsiteY99" fmla="*/ 13781 h 606722"/>
                  <a:gd name="connsiteX100" fmla="*/ 151927 w 330558"/>
                  <a:gd name="connsiteY100" fmla="*/ 68992 h 606722"/>
                  <a:gd name="connsiteX101" fmla="*/ 138132 w 330558"/>
                  <a:gd name="connsiteY101" fmla="*/ 82773 h 606722"/>
                  <a:gd name="connsiteX102" fmla="*/ 124336 w 330558"/>
                  <a:gd name="connsiteY102" fmla="*/ 68992 h 606722"/>
                  <a:gd name="connsiteX103" fmla="*/ 124336 w 330558"/>
                  <a:gd name="connsiteY103" fmla="*/ 13781 h 606722"/>
                  <a:gd name="connsiteX104" fmla="*/ 138132 w 330558"/>
                  <a:gd name="connsiteY104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0558" h="606722">
                    <a:moveTo>
                      <a:pt x="74552" y="463290"/>
                    </a:moveTo>
                    <a:lnTo>
                      <a:pt x="52477" y="554290"/>
                    </a:lnTo>
                    <a:lnTo>
                      <a:pt x="117368" y="499104"/>
                    </a:lnTo>
                    <a:close/>
                    <a:moveTo>
                      <a:pt x="138108" y="391574"/>
                    </a:moveTo>
                    <a:lnTo>
                      <a:pt x="89773" y="439829"/>
                    </a:lnTo>
                    <a:lnTo>
                      <a:pt x="138108" y="481241"/>
                    </a:lnTo>
                    <a:lnTo>
                      <a:pt x="186443" y="439829"/>
                    </a:lnTo>
                    <a:close/>
                    <a:moveTo>
                      <a:pt x="100811" y="355760"/>
                    </a:moveTo>
                    <a:lnTo>
                      <a:pt x="89773" y="401260"/>
                    </a:lnTo>
                    <a:lnTo>
                      <a:pt x="118792" y="372290"/>
                    </a:lnTo>
                    <a:close/>
                    <a:moveTo>
                      <a:pt x="78753" y="177829"/>
                    </a:moveTo>
                    <a:cubicBezTo>
                      <a:pt x="84273" y="172321"/>
                      <a:pt x="92552" y="172321"/>
                      <a:pt x="98072" y="177829"/>
                    </a:cubicBezTo>
                    <a:cubicBezTo>
                      <a:pt x="103591" y="183425"/>
                      <a:pt x="103591" y="191687"/>
                      <a:pt x="98072" y="197194"/>
                    </a:cubicBezTo>
                    <a:lnTo>
                      <a:pt x="59434" y="235748"/>
                    </a:lnTo>
                    <a:cubicBezTo>
                      <a:pt x="56586" y="238502"/>
                      <a:pt x="52490" y="239923"/>
                      <a:pt x="49731" y="239923"/>
                    </a:cubicBezTo>
                    <a:cubicBezTo>
                      <a:pt x="46971" y="239923"/>
                      <a:pt x="42787" y="238502"/>
                      <a:pt x="40027" y="235748"/>
                    </a:cubicBezTo>
                    <a:cubicBezTo>
                      <a:pt x="34507" y="230240"/>
                      <a:pt x="34507" y="221979"/>
                      <a:pt x="40027" y="216471"/>
                    </a:cubicBezTo>
                    <a:close/>
                    <a:moveTo>
                      <a:pt x="186916" y="172357"/>
                    </a:moveTo>
                    <a:cubicBezTo>
                      <a:pt x="190555" y="172357"/>
                      <a:pt x="194027" y="173735"/>
                      <a:pt x="196119" y="176489"/>
                    </a:cubicBezTo>
                    <a:lnTo>
                      <a:pt x="234757" y="215053"/>
                    </a:lnTo>
                    <a:cubicBezTo>
                      <a:pt x="240276" y="220562"/>
                      <a:pt x="240276" y="228914"/>
                      <a:pt x="234757" y="234424"/>
                    </a:cubicBezTo>
                    <a:cubicBezTo>
                      <a:pt x="231997" y="237178"/>
                      <a:pt x="227813" y="238511"/>
                      <a:pt x="225053" y="238511"/>
                    </a:cubicBezTo>
                    <a:cubicBezTo>
                      <a:pt x="222293" y="238511"/>
                      <a:pt x="218198" y="237178"/>
                      <a:pt x="215438" y="234424"/>
                    </a:cubicBezTo>
                    <a:lnTo>
                      <a:pt x="176712" y="195771"/>
                    </a:lnTo>
                    <a:cubicBezTo>
                      <a:pt x="171192" y="190262"/>
                      <a:pt x="171192" y="181998"/>
                      <a:pt x="176712" y="176489"/>
                    </a:cubicBezTo>
                    <a:cubicBezTo>
                      <a:pt x="179471" y="173735"/>
                      <a:pt x="183277" y="172357"/>
                      <a:pt x="186916" y="172357"/>
                    </a:cubicBezTo>
                    <a:close/>
                    <a:moveTo>
                      <a:pt x="303852" y="128260"/>
                    </a:moveTo>
                    <a:lnTo>
                      <a:pt x="276169" y="135102"/>
                    </a:lnTo>
                    <a:lnTo>
                      <a:pt x="276169" y="140701"/>
                    </a:lnTo>
                    <a:lnTo>
                      <a:pt x="303852" y="147544"/>
                    </a:lnTo>
                    <a:close/>
                    <a:moveTo>
                      <a:pt x="13882" y="124054"/>
                    </a:moveTo>
                    <a:lnTo>
                      <a:pt x="69052" y="124054"/>
                    </a:lnTo>
                    <a:cubicBezTo>
                      <a:pt x="77327" y="124054"/>
                      <a:pt x="82844" y="129569"/>
                      <a:pt x="82844" y="137929"/>
                    </a:cubicBezTo>
                    <a:cubicBezTo>
                      <a:pt x="82844" y="146201"/>
                      <a:pt x="77327" y="151716"/>
                      <a:pt x="69052" y="151716"/>
                    </a:cubicBezTo>
                    <a:lnTo>
                      <a:pt x="13882" y="151716"/>
                    </a:lnTo>
                    <a:cubicBezTo>
                      <a:pt x="5517" y="151716"/>
                      <a:pt x="0" y="146201"/>
                      <a:pt x="0" y="137929"/>
                    </a:cubicBezTo>
                    <a:cubicBezTo>
                      <a:pt x="0" y="129569"/>
                      <a:pt x="5517" y="124054"/>
                      <a:pt x="13882" y="124054"/>
                    </a:cubicBezTo>
                    <a:close/>
                    <a:moveTo>
                      <a:pt x="138108" y="96534"/>
                    </a:moveTo>
                    <a:cubicBezTo>
                      <a:pt x="156089" y="96534"/>
                      <a:pt x="171221" y="107554"/>
                      <a:pt x="176740" y="124083"/>
                    </a:cubicBezTo>
                    <a:lnTo>
                      <a:pt x="248574" y="124083"/>
                    </a:lnTo>
                    <a:cubicBezTo>
                      <a:pt x="248574" y="117240"/>
                      <a:pt x="252758" y="111730"/>
                      <a:pt x="259612" y="110308"/>
                    </a:cubicBezTo>
                    <a:lnTo>
                      <a:pt x="314890" y="96534"/>
                    </a:lnTo>
                    <a:cubicBezTo>
                      <a:pt x="318984" y="96534"/>
                      <a:pt x="323168" y="96534"/>
                      <a:pt x="325927" y="99289"/>
                    </a:cubicBezTo>
                    <a:cubicBezTo>
                      <a:pt x="330022" y="102044"/>
                      <a:pt x="331446" y="106221"/>
                      <a:pt x="330022" y="110308"/>
                    </a:cubicBezTo>
                    <a:lnTo>
                      <a:pt x="330022" y="165495"/>
                    </a:lnTo>
                    <a:cubicBezTo>
                      <a:pt x="330022" y="169583"/>
                      <a:pt x="327263" y="173760"/>
                      <a:pt x="324503" y="176515"/>
                    </a:cubicBezTo>
                    <a:cubicBezTo>
                      <a:pt x="321744" y="177848"/>
                      <a:pt x="318984" y="179270"/>
                      <a:pt x="316225" y="179270"/>
                    </a:cubicBezTo>
                    <a:lnTo>
                      <a:pt x="313465" y="179270"/>
                    </a:lnTo>
                    <a:lnTo>
                      <a:pt x="258277" y="165495"/>
                    </a:lnTo>
                    <a:cubicBezTo>
                      <a:pt x="251334" y="164073"/>
                      <a:pt x="247239" y="158563"/>
                      <a:pt x="247239" y="151721"/>
                    </a:cubicBezTo>
                    <a:lnTo>
                      <a:pt x="164367" y="151721"/>
                    </a:lnTo>
                    <a:cubicBezTo>
                      <a:pt x="156089" y="151721"/>
                      <a:pt x="150570" y="146211"/>
                      <a:pt x="150570" y="137946"/>
                    </a:cubicBezTo>
                    <a:cubicBezTo>
                      <a:pt x="150570" y="129593"/>
                      <a:pt x="144962" y="124083"/>
                      <a:pt x="136684" y="124083"/>
                    </a:cubicBezTo>
                    <a:cubicBezTo>
                      <a:pt x="128405" y="124083"/>
                      <a:pt x="122887" y="129593"/>
                      <a:pt x="122887" y="137946"/>
                    </a:cubicBezTo>
                    <a:cubicBezTo>
                      <a:pt x="122887" y="146211"/>
                      <a:pt x="128405" y="151721"/>
                      <a:pt x="136684" y="151721"/>
                    </a:cubicBezTo>
                    <a:cubicBezTo>
                      <a:pt x="144962" y="151721"/>
                      <a:pt x="150570" y="157230"/>
                      <a:pt x="150570" y="165495"/>
                    </a:cubicBezTo>
                    <a:lnTo>
                      <a:pt x="150570" y="209573"/>
                    </a:lnTo>
                    <a:cubicBezTo>
                      <a:pt x="150570" y="228946"/>
                      <a:pt x="143627" y="245476"/>
                      <a:pt x="129830" y="259250"/>
                    </a:cubicBezTo>
                    <a:cubicBezTo>
                      <a:pt x="124311" y="264760"/>
                      <a:pt x="120127" y="271603"/>
                      <a:pt x="118792" y="278535"/>
                    </a:cubicBezTo>
                    <a:lnTo>
                      <a:pt x="107754" y="322702"/>
                    </a:lnTo>
                    <a:lnTo>
                      <a:pt x="185018" y="399839"/>
                    </a:lnTo>
                    <a:lnTo>
                      <a:pt x="150570" y="264760"/>
                    </a:lnTo>
                    <a:cubicBezTo>
                      <a:pt x="147721" y="257828"/>
                      <a:pt x="153329" y="249564"/>
                      <a:pt x="160183" y="248231"/>
                    </a:cubicBezTo>
                    <a:cubicBezTo>
                      <a:pt x="167126" y="245476"/>
                      <a:pt x="175405" y="250986"/>
                      <a:pt x="176740" y="257828"/>
                    </a:cubicBezTo>
                    <a:lnTo>
                      <a:pt x="259612" y="588771"/>
                    </a:lnTo>
                    <a:cubicBezTo>
                      <a:pt x="261036" y="594281"/>
                      <a:pt x="259612" y="601212"/>
                      <a:pt x="254093" y="603967"/>
                    </a:cubicBezTo>
                    <a:cubicBezTo>
                      <a:pt x="252758" y="606722"/>
                      <a:pt x="249998" y="606722"/>
                      <a:pt x="247239" y="606722"/>
                    </a:cubicBezTo>
                    <a:cubicBezTo>
                      <a:pt x="244480" y="606722"/>
                      <a:pt x="241720" y="606722"/>
                      <a:pt x="238872" y="603967"/>
                    </a:cubicBezTo>
                    <a:lnTo>
                      <a:pt x="164367" y="540516"/>
                    </a:lnTo>
                    <a:cubicBezTo>
                      <a:pt x="158848" y="536339"/>
                      <a:pt x="157424" y="526741"/>
                      <a:pt x="162943" y="521232"/>
                    </a:cubicBezTo>
                    <a:cubicBezTo>
                      <a:pt x="167126" y="515722"/>
                      <a:pt x="176740" y="514300"/>
                      <a:pt x="182259" y="519810"/>
                    </a:cubicBezTo>
                    <a:lnTo>
                      <a:pt x="225075" y="555712"/>
                    </a:lnTo>
                    <a:lnTo>
                      <a:pt x="201664" y="464712"/>
                    </a:lnTo>
                    <a:lnTo>
                      <a:pt x="35920" y="603967"/>
                    </a:lnTo>
                    <a:cubicBezTo>
                      <a:pt x="34496" y="605300"/>
                      <a:pt x="30401" y="606722"/>
                      <a:pt x="27642" y="606722"/>
                    </a:cubicBezTo>
                    <a:cubicBezTo>
                      <a:pt x="24882" y="606722"/>
                      <a:pt x="22123" y="606722"/>
                      <a:pt x="19363" y="605300"/>
                    </a:cubicBezTo>
                    <a:cubicBezTo>
                      <a:pt x="15180" y="602545"/>
                      <a:pt x="12420" y="595702"/>
                      <a:pt x="13844" y="590104"/>
                    </a:cubicBezTo>
                    <a:lnTo>
                      <a:pt x="93868" y="274447"/>
                    </a:lnTo>
                    <a:cubicBezTo>
                      <a:pt x="96627" y="262005"/>
                      <a:pt x="102146" y="250986"/>
                      <a:pt x="111849" y="241299"/>
                    </a:cubicBezTo>
                    <a:cubicBezTo>
                      <a:pt x="120127" y="233034"/>
                      <a:pt x="124311" y="222015"/>
                      <a:pt x="124311" y="210995"/>
                    </a:cubicBezTo>
                    <a:lnTo>
                      <a:pt x="124311" y="176515"/>
                    </a:lnTo>
                    <a:cubicBezTo>
                      <a:pt x="107754" y="171005"/>
                      <a:pt x="96627" y="155809"/>
                      <a:pt x="96627" y="137946"/>
                    </a:cubicBezTo>
                    <a:cubicBezTo>
                      <a:pt x="96627" y="114485"/>
                      <a:pt x="114608" y="96534"/>
                      <a:pt x="138108" y="96534"/>
                    </a:cubicBezTo>
                    <a:close/>
                    <a:moveTo>
                      <a:pt x="215438" y="41355"/>
                    </a:moveTo>
                    <a:cubicBezTo>
                      <a:pt x="220958" y="35847"/>
                      <a:pt x="229237" y="35847"/>
                      <a:pt x="234757" y="41355"/>
                    </a:cubicBezTo>
                    <a:cubicBezTo>
                      <a:pt x="240276" y="46951"/>
                      <a:pt x="240276" y="55213"/>
                      <a:pt x="234757" y="60720"/>
                    </a:cubicBezTo>
                    <a:lnTo>
                      <a:pt x="196119" y="99274"/>
                    </a:lnTo>
                    <a:cubicBezTo>
                      <a:pt x="193271" y="102028"/>
                      <a:pt x="190511" y="103449"/>
                      <a:pt x="186416" y="103449"/>
                    </a:cubicBezTo>
                    <a:cubicBezTo>
                      <a:pt x="183656" y="103449"/>
                      <a:pt x="179472" y="102028"/>
                      <a:pt x="176712" y="99274"/>
                    </a:cubicBezTo>
                    <a:cubicBezTo>
                      <a:pt x="171192" y="93766"/>
                      <a:pt x="171192" y="85505"/>
                      <a:pt x="176712" y="79997"/>
                    </a:cubicBezTo>
                    <a:close/>
                    <a:moveTo>
                      <a:pt x="41438" y="41355"/>
                    </a:moveTo>
                    <a:cubicBezTo>
                      <a:pt x="46957" y="35847"/>
                      <a:pt x="55237" y="35847"/>
                      <a:pt x="60756" y="41355"/>
                    </a:cubicBezTo>
                    <a:lnTo>
                      <a:pt x="99394" y="79997"/>
                    </a:lnTo>
                    <a:cubicBezTo>
                      <a:pt x="105002" y="85505"/>
                      <a:pt x="105002" y="93766"/>
                      <a:pt x="99394" y="99274"/>
                    </a:cubicBezTo>
                    <a:cubicBezTo>
                      <a:pt x="96634" y="102028"/>
                      <a:pt x="92539" y="103449"/>
                      <a:pt x="89779" y="103449"/>
                    </a:cubicBezTo>
                    <a:cubicBezTo>
                      <a:pt x="87019" y="103449"/>
                      <a:pt x="82835" y="102028"/>
                      <a:pt x="80075" y="99274"/>
                    </a:cubicBezTo>
                    <a:lnTo>
                      <a:pt x="41438" y="60720"/>
                    </a:lnTo>
                    <a:cubicBezTo>
                      <a:pt x="35918" y="55213"/>
                      <a:pt x="35918" y="46951"/>
                      <a:pt x="41438" y="41355"/>
                    </a:cubicBezTo>
                    <a:close/>
                    <a:moveTo>
                      <a:pt x="138132" y="0"/>
                    </a:moveTo>
                    <a:cubicBezTo>
                      <a:pt x="146409" y="0"/>
                      <a:pt x="151927" y="5512"/>
                      <a:pt x="151927" y="13781"/>
                    </a:cubicBezTo>
                    <a:lnTo>
                      <a:pt x="151927" y="68992"/>
                    </a:lnTo>
                    <a:cubicBezTo>
                      <a:pt x="151927" y="77261"/>
                      <a:pt x="146409" y="82773"/>
                      <a:pt x="138132" y="82773"/>
                    </a:cubicBezTo>
                    <a:cubicBezTo>
                      <a:pt x="129854" y="82773"/>
                      <a:pt x="124336" y="77261"/>
                      <a:pt x="124336" y="68992"/>
                    </a:cubicBezTo>
                    <a:lnTo>
                      <a:pt x="124336" y="13781"/>
                    </a:lnTo>
                    <a:cubicBezTo>
                      <a:pt x="124336" y="5512"/>
                      <a:pt x="129854" y="0"/>
                      <a:pt x="13813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4" name="is1ide-任意多边形: 形状 128">
                <a:extLst>
                  <a:ext uri="{FF2B5EF4-FFF2-40B4-BE49-F238E27FC236}">
                    <a16:creationId xmlns:a16="http://schemas.microsoft.com/office/drawing/2014/main" id="{784C91BE-8A77-4F87-8BC4-AE38E1EC18C9}"/>
                  </a:ext>
                </a:extLst>
              </p:cNvPr>
              <p:cNvSpPr/>
              <p:nvPr/>
            </p:nvSpPr>
            <p:spPr>
              <a:xfrm>
                <a:off x="6462447" y="2313760"/>
                <a:ext cx="261767" cy="261361"/>
              </a:xfrm>
              <a:custGeom>
                <a:avLst/>
                <a:gdLst>
                  <a:gd name="connsiteX0" fmla="*/ 503750 w 609489"/>
                  <a:gd name="connsiteY0" fmla="*/ 437223 h 608545"/>
                  <a:gd name="connsiteX1" fmla="*/ 533190 w 609489"/>
                  <a:gd name="connsiteY1" fmla="*/ 437223 h 608545"/>
                  <a:gd name="connsiteX2" fmla="*/ 542197 w 609489"/>
                  <a:gd name="connsiteY2" fmla="*/ 446084 h 608545"/>
                  <a:gd name="connsiteX3" fmla="*/ 542197 w 609489"/>
                  <a:gd name="connsiteY3" fmla="*/ 494011 h 608545"/>
                  <a:gd name="connsiteX4" fmla="*/ 590187 w 609489"/>
                  <a:gd name="connsiteY4" fmla="*/ 494011 h 608545"/>
                  <a:gd name="connsiteX5" fmla="*/ 599194 w 609489"/>
                  <a:gd name="connsiteY5" fmla="*/ 503006 h 608545"/>
                  <a:gd name="connsiteX6" fmla="*/ 599194 w 609489"/>
                  <a:gd name="connsiteY6" fmla="*/ 532407 h 608545"/>
                  <a:gd name="connsiteX7" fmla="*/ 590187 w 609489"/>
                  <a:gd name="connsiteY7" fmla="*/ 541402 h 608545"/>
                  <a:gd name="connsiteX8" fmla="*/ 542197 w 609489"/>
                  <a:gd name="connsiteY8" fmla="*/ 541402 h 608545"/>
                  <a:gd name="connsiteX9" fmla="*/ 542197 w 609489"/>
                  <a:gd name="connsiteY9" fmla="*/ 589329 h 608545"/>
                  <a:gd name="connsiteX10" fmla="*/ 533190 w 609489"/>
                  <a:gd name="connsiteY10" fmla="*/ 598324 h 608545"/>
                  <a:gd name="connsiteX11" fmla="*/ 503750 w 609489"/>
                  <a:gd name="connsiteY11" fmla="*/ 598324 h 608545"/>
                  <a:gd name="connsiteX12" fmla="*/ 494744 w 609489"/>
                  <a:gd name="connsiteY12" fmla="*/ 589329 h 608545"/>
                  <a:gd name="connsiteX13" fmla="*/ 494744 w 609489"/>
                  <a:gd name="connsiteY13" fmla="*/ 541402 h 608545"/>
                  <a:gd name="connsiteX14" fmla="*/ 446753 w 609489"/>
                  <a:gd name="connsiteY14" fmla="*/ 541402 h 608545"/>
                  <a:gd name="connsiteX15" fmla="*/ 437881 w 609489"/>
                  <a:gd name="connsiteY15" fmla="*/ 532407 h 608545"/>
                  <a:gd name="connsiteX16" fmla="*/ 437881 w 609489"/>
                  <a:gd name="connsiteY16" fmla="*/ 503006 h 608545"/>
                  <a:gd name="connsiteX17" fmla="*/ 446753 w 609489"/>
                  <a:gd name="connsiteY17" fmla="*/ 494011 h 608545"/>
                  <a:gd name="connsiteX18" fmla="*/ 494744 w 609489"/>
                  <a:gd name="connsiteY18" fmla="*/ 494011 h 608545"/>
                  <a:gd name="connsiteX19" fmla="*/ 494744 w 609489"/>
                  <a:gd name="connsiteY19" fmla="*/ 446084 h 608545"/>
                  <a:gd name="connsiteX20" fmla="*/ 503750 w 609489"/>
                  <a:gd name="connsiteY20" fmla="*/ 437223 h 608545"/>
                  <a:gd name="connsiteX21" fmla="*/ 327101 w 609489"/>
                  <a:gd name="connsiteY21" fmla="*/ 115062 h 608545"/>
                  <a:gd name="connsiteX22" fmla="*/ 345116 w 609489"/>
                  <a:gd name="connsiteY22" fmla="*/ 115465 h 608545"/>
                  <a:gd name="connsiteX23" fmla="*/ 493811 w 609489"/>
                  <a:gd name="connsiteY23" fmla="*/ 263929 h 608545"/>
                  <a:gd name="connsiteX24" fmla="*/ 494349 w 609489"/>
                  <a:gd name="connsiteY24" fmla="*/ 281917 h 608545"/>
                  <a:gd name="connsiteX25" fmla="*/ 305724 w 609489"/>
                  <a:gd name="connsiteY25" fmla="*/ 589719 h 608545"/>
                  <a:gd name="connsiteX26" fmla="*/ 305321 w 609489"/>
                  <a:gd name="connsiteY26" fmla="*/ 591195 h 608545"/>
                  <a:gd name="connsiteX27" fmla="*/ 298061 w 609489"/>
                  <a:gd name="connsiteY27" fmla="*/ 599518 h 608545"/>
                  <a:gd name="connsiteX28" fmla="*/ 292818 w 609489"/>
                  <a:gd name="connsiteY28" fmla="*/ 600592 h 608545"/>
                  <a:gd name="connsiteX29" fmla="*/ 287037 w 609489"/>
                  <a:gd name="connsiteY29" fmla="*/ 599249 h 608545"/>
                  <a:gd name="connsiteX30" fmla="*/ 285692 w 609489"/>
                  <a:gd name="connsiteY30" fmla="*/ 598444 h 608545"/>
                  <a:gd name="connsiteX31" fmla="*/ 181095 w 609489"/>
                  <a:gd name="connsiteY31" fmla="*/ 574953 h 608545"/>
                  <a:gd name="connsiteX32" fmla="*/ 168726 w 609489"/>
                  <a:gd name="connsiteY32" fmla="*/ 574684 h 608545"/>
                  <a:gd name="connsiteX33" fmla="*/ 75153 w 609489"/>
                  <a:gd name="connsiteY33" fmla="*/ 590927 h 608545"/>
                  <a:gd name="connsiteX34" fmla="*/ 69641 w 609489"/>
                  <a:gd name="connsiteY34" fmla="*/ 603008 h 608545"/>
                  <a:gd name="connsiteX35" fmla="*/ 42618 w 609489"/>
                  <a:gd name="connsiteY35" fmla="*/ 603008 h 608545"/>
                  <a:gd name="connsiteX36" fmla="*/ 42618 w 609489"/>
                  <a:gd name="connsiteY36" fmla="*/ 575893 h 608545"/>
                  <a:gd name="connsiteX37" fmla="*/ 58482 w 609489"/>
                  <a:gd name="connsiteY37" fmla="*/ 570523 h 608545"/>
                  <a:gd name="connsiteX38" fmla="*/ 195615 w 609489"/>
                  <a:gd name="connsiteY38" fmla="*/ 433603 h 608545"/>
                  <a:gd name="connsiteX39" fmla="*/ 208656 w 609489"/>
                  <a:gd name="connsiteY39" fmla="*/ 430381 h 608545"/>
                  <a:gd name="connsiteX40" fmla="*/ 221697 w 609489"/>
                  <a:gd name="connsiteY40" fmla="*/ 432261 h 608545"/>
                  <a:gd name="connsiteX41" fmla="*/ 253560 w 609489"/>
                  <a:gd name="connsiteY41" fmla="*/ 419105 h 608545"/>
                  <a:gd name="connsiteX42" fmla="*/ 266870 w 609489"/>
                  <a:gd name="connsiteY42" fmla="*/ 387157 h 608545"/>
                  <a:gd name="connsiteX43" fmla="*/ 253560 w 609489"/>
                  <a:gd name="connsiteY43" fmla="*/ 355344 h 608545"/>
                  <a:gd name="connsiteX44" fmla="*/ 221697 w 609489"/>
                  <a:gd name="connsiteY44" fmla="*/ 342189 h 608545"/>
                  <a:gd name="connsiteX45" fmla="*/ 189834 w 609489"/>
                  <a:gd name="connsiteY45" fmla="*/ 355344 h 608545"/>
                  <a:gd name="connsiteX46" fmla="*/ 178541 w 609489"/>
                  <a:gd name="connsiteY46" fmla="*/ 400313 h 608545"/>
                  <a:gd name="connsiteX47" fmla="*/ 175179 w 609489"/>
                  <a:gd name="connsiteY47" fmla="*/ 413333 h 608545"/>
                  <a:gd name="connsiteX48" fmla="*/ 38047 w 609489"/>
                  <a:gd name="connsiteY48" fmla="*/ 550254 h 608545"/>
                  <a:gd name="connsiteX49" fmla="*/ 32669 w 609489"/>
                  <a:gd name="connsiteY49" fmla="*/ 565959 h 608545"/>
                  <a:gd name="connsiteX50" fmla="*/ 5646 w 609489"/>
                  <a:gd name="connsiteY50" fmla="*/ 565959 h 608545"/>
                  <a:gd name="connsiteX51" fmla="*/ 5646 w 609489"/>
                  <a:gd name="connsiteY51" fmla="*/ 538978 h 608545"/>
                  <a:gd name="connsiteX52" fmla="*/ 17611 w 609489"/>
                  <a:gd name="connsiteY52" fmla="*/ 533474 h 608545"/>
                  <a:gd name="connsiteX53" fmla="*/ 33610 w 609489"/>
                  <a:gd name="connsiteY53" fmla="*/ 426891 h 608545"/>
                  <a:gd name="connsiteX54" fmla="*/ 10082 w 609489"/>
                  <a:gd name="connsiteY54" fmla="*/ 323530 h 608545"/>
                  <a:gd name="connsiteX55" fmla="*/ 10082 w 609489"/>
                  <a:gd name="connsiteY55" fmla="*/ 323396 h 608545"/>
                  <a:gd name="connsiteX56" fmla="*/ 9410 w 609489"/>
                  <a:gd name="connsiteY56" fmla="*/ 322053 h 608545"/>
                  <a:gd name="connsiteX57" fmla="*/ 9141 w 609489"/>
                  <a:gd name="connsiteY57" fmla="*/ 311046 h 608545"/>
                  <a:gd name="connsiteX58" fmla="*/ 17342 w 609489"/>
                  <a:gd name="connsiteY58" fmla="*/ 303663 h 608545"/>
                  <a:gd name="connsiteX59" fmla="*/ 18821 w 609489"/>
                  <a:gd name="connsiteY59" fmla="*/ 303260 h 608545"/>
                  <a:gd name="connsiteX60" fmla="*/ 327101 w 609489"/>
                  <a:gd name="connsiteY60" fmla="*/ 115062 h 608545"/>
                  <a:gd name="connsiteX61" fmla="*/ 444357 w 609489"/>
                  <a:gd name="connsiteY61" fmla="*/ 0 h 608545"/>
                  <a:gd name="connsiteX62" fmla="*/ 453632 w 609489"/>
                  <a:gd name="connsiteY62" fmla="*/ 3893 h 608545"/>
                  <a:gd name="connsiteX63" fmla="*/ 605658 w 609489"/>
                  <a:gd name="connsiteY63" fmla="*/ 155707 h 608545"/>
                  <a:gd name="connsiteX64" fmla="*/ 605658 w 609489"/>
                  <a:gd name="connsiteY64" fmla="*/ 174097 h 608545"/>
                  <a:gd name="connsiteX65" fmla="*/ 540600 w 609489"/>
                  <a:gd name="connsiteY65" fmla="*/ 239064 h 608545"/>
                  <a:gd name="connsiteX66" fmla="*/ 531325 w 609489"/>
                  <a:gd name="connsiteY66" fmla="*/ 242957 h 608545"/>
                  <a:gd name="connsiteX67" fmla="*/ 522050 w 609489"/>
                  <a:gd name="connsiteY67" fmla="*/ 239064 h 608545"/>
                  <a:gd name="connsiteX68" fmla="*/ 370024 w 609489"/>
                  <a:gd name="connsiteY68" fmla="*/ 87250 h 608545"/>
                  <a:gd name="connsiteX69" fmla="*/ 370024 w 609489"/>
                  <a:gd name="connsiteY69" fmla="*/ 68726 h 608545"/>
                  <a:gd name="connsiteX70" fmla="*/ 435082 w 609489"/>
                  <a:gd name="connsiteY70" fmla="*/ 3758 h 608545"/>
                  <a:gd name="connsiteX71" fmla="*/ 444357 w 609489"/>
                  <a:gd name="connsiteY71" fmla="*/ 0 h 608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09489" h="608545">
                    <a:moveTo>
                      <a:pt x="503750" y="437223"/>
                    </a:moveTo>
                    <a:lnTo>
                      <a:pt x="533190" y="437223"/>
                    </a:lnTo>
                    <a:cubicBezTo>
                      <a:pt x="538164" y="437223"/>
                      <a:pt x="542197" y="441116"/>
                      <a:pt x="542197" y="446084"/>
                    </a:cubicBezTo>
                    <a:lnTo>
                      <a:pt x="542197" y="494011"/>
                    </a:lnTo>
                    <a:lnTo>
                      <a:pt x="590187" y="494011"/>
                    </a:lnTo>
                    <a:cubicBezTo>
                      <a:pt x="595161" y="494011"/>
                      <a:pt x="599194" y="498039"/>
                      <a:pt x="599194" y="503006"/>
                    </a:cubicBezTo>
                    <a:lnTo>
                      <a:pt x="599194" y="532407"/>
                    </a:lnTo>
                    <a:cubicBezTo>
                      <a:pt x="599194" y="537374"/>
                      <a:pt x="595161" y="541402"/>
                      <a:pt x="590187" y="541402"/>
                    </a:cubicBezTo>
                    <a:lnTo>
                      <a:pt x="542197" y="541402"/>
                    </a:lnTo>
                    <a:lnTo>
                      <a:pt x="542197" y="589329"/>
                    </a:lnTo>
                    <a:cubicBezTo>
                      <a:pt x="542197" y="594296"/>
                      <a:pt x="538164" y="598324"/>
                      <a:pt x="533190" y="598324"/>
                    </a:cubicBezTo>
                    <a:lnTo>
                      <a:pt x="503750" y="598324"/>
                    </a:lnTo>
                    <a:cubicBezTo>
                      <a:pt x="498777" y="598324"/>
                      <a:pt x="494744" y="594296"/>
                      <a:pt x="494744" y="589329"/>
                    </a:cubicBezTo>
                    <a:lnTo>
                      <a:pt x="494744" y="541402"/>
                    </a:lnTo>
                    <a:lnTo>
                      <a:pt x="446753" y="541402"/>
                    </a:lnTo>
                    <a:cubicBezTo>
                      <a:pt x="441779" y="541402"/>
                      <a:pt x="437881" y="537374"/>
                      <a:pt x="437881" y="532407"/>
                    </a:cubicBezTo>
                    <a:lnTo>
                      <a:pt x="437881" y="503006"/>
                    </a:lnTo>
                    <a:cubicBezTo>
                      <a:pt x="437881" y="498039"/>
                      <a:pt x="441779" y="494011"/>
                      <a:pt x="446753" y="494011"/>
                    </a:cubicBezTo>
                    <a:lnTo>
                      <a:pt x="494744" y="494011"/>
                    </a:lnTo>
                    <a:lnTo>
                      <a:pt x="494744" y="446084"/>
                    </a:lnTo>
                    <a:cubicBezTo>
                      <a:pt x="494744" y="441116"/>
                      <a:pt x="498777" y="437223"/>
                      <a:pt x="503750" y="437223"/>
                    </a:cubicBezTo>
                    <a:close/>
                    <a:moveTo>
                      <a:pt x="327101" y="115062"/>
                    </a:moveTo>
                    <a:cubicBezTo>
                      <a:pt x="332210" y="110364"/>
                      <a:pt x="340142" y="110632"/>
                      <a:pt x="345116" y="115465"/>
                    </a:cubicBezTo>
                    <a:lnTo>
                      <a:pt x="493811" y="263929"/>
                    </a:lnTo>
                    <a:cubicBezTo>
                      <a:pt x="498786" y="268896"/>
                      <a:pt x="498920" y="276816"/>
                      <a:pt x="494349" y="281917"/>
                    </a:cubicBezTo>
                    <a:cubicBezTo>
                      <a:pt x="470418" y="308630"/>
                      <a:pt x="348746" y="448503"/>
                      <a:pt x="305724" y="589719"/>
                    </a:cubicBezTo>
                    <a:lnTo>
                      <a:pt x="305321" y="591195"/>
                    </a:lnTo>
                    <a:cubicBezTo>
                      <a:pt x="304245" y="594954"/>
                      <a:pt x="301557" y="597907"/>
                      <a:pt x="298061" y="599518"/>
                    </a:cubicBezTo>
                    <a:cubicBezTo>
                      <a:pt x="296313" y="600189"/>
                      <a:pt x="294566" y="600592"/>
                      <a:pt x="292818" y="600592"/>
                    </a:cubicBezTo>
                    <a:cubicBezTo>
                      <a:pt x="290801" y="600592"/>
                      <a:pt x="288784" y="600055"/>
                      <a:pt x="287037" y="599249"/>
                    </a:cubicBezTo>
                    <a:lnTo>
                      <a:pt x="285692" y="598444"/>
                    </a:lnTo>
                    <a:cubicBezTo>
                      <a:pt x="285289" y="598310"/>
                      <a:pt x="241326" y="577369"/>
                      <a:pt x="181095" y="574953"/>
                    </a:cubicBezTo>
                    <a:cubicBezTo>
                      <a:pt x="176927" y="574819"/>
                      <a:pt x="172759" y="574684"/>
                      <a:pt x="168726" y="574684"/>
                    </a:cubicBezTo>
                    <a:cubicBezTo>
                      <a:pt x="136191" y="574684"/>
                      <a:pt x="104731" y="580188"/>
                      <a:pt x="75153" y="590927"/>
                    </a:cubicBezTo>
                    <a:cubicBezTo>
                      <a:pt x="74884" y="595357"/>
                      <a:pt x="73002" y="599652"/>
                      <a:pt x="69641" y="603008"/>
                    </a:cubicBezTo>
                    <a:cubicBezTo>
                      <a:pt x="62247" y="610391"/>
                      <a:pt x="50147" y="610391"/>
                      <a:pt x="42618" y="603008"/>
                    </a:cubicBezTo>
                    <a:cubicBezTo>
                      <a:pt x="35223" y="595491"/>
                      <a:pt x="35223" y="583410"/>
                      <a:pt x="42618" y="575893"/>
                    </a:cubicBezTo>
                    <a:cubicBezTo>
                      <a:pt x="46920" y="571597"/>
                      <a:pt x="52836" y="569852"/>
                      <a:pt x="58482" y="570523"/>
                    </a:cubicBezTo>
                    <a:lnTo>
                      <a:pt x="195615" y="433603"/>
                    </a:lnTo>
                    <a:cubicBezTo>
                      <a:pt x="198976" y="430247"/>
                      <a:pt x="203950" y="428905"/>
                      <a:pt x="208656" y="430381"/>
                    </a:cubicBezTo>
                    <a:cubicBezTo>
                      <a:pt x="212824" y="431589"/>
                      <a:pt x="217260" y="432261"/>
                      <a:pt x="221697" y="432261"/>
                    </a:cubicBezTo>
                    <a:cubicBezTo>
                      <a:pt x="233797" y="432261"/>
                      <a:pt x="245090" y="427562"/>
                      <a:pt x="253560" y="419105"/>
                    </a:cubicBezTo>
                    <a:cubicBezTo>
                      <a:pt x="262165" y="410514"/>
                      <a:pt x="266870" y="399239"/>
                      <a:pt x="266870" y="387157"/>
                    </a:cubicBezTo>
                    <a:cubicBezTo>
                      <a:pt x="266870" y="375211"/>
                      <a:pt x="262165" y="363801"/>
                      <a:pt x="253560" y="355344"/>
                    </a:cubicBezTo>
                    <a:cubicBezTo>
                      <a:pt x="245090" y="346887"/>
                      <a:pt x="233797" y="342189"/>
                      <a:pt x="221697" y="342189"/>
                    </a:cubicBezTo>
                    <a:cubicBezTo>
                      <a:pt x="209597" y="342189"/>
                      <a:pt x="198304" y="346887"/>
                      <a:pt x="189834" y="355344"/>
                    </a:cubicBezTo>
                    <a:cubicBezTo>
                      <a:pt x="178003" y="367156"/>
                      <a:pt x="173566" y="384339"/>
                      <a:pt x="178541" y="400313"/>
                    </a:cubicBezTo>
                    <a:cubicBezTo>
                      <a:pt x="179885" y="404877"/>
                      <a:pt x="178675" y="409843"/>
                      <a:pt x="175179" y="413333"/>
                    </a:cubicBezTo>
                    <a:lnTo>
                      <a:pt x="38047" y="550254"/>
                    </a:lnTo>
                    <a:cubicBezTo>
                      <a:pt x="38719" y="555757"/>
                      <a:pt x="36971" y="561664"/>
                      <a:pt x="32669" y="565959"/>
                    </a:cubicBezTo>
                    <a:cubicBezTo>
                      <a:pt x="25140" y="573476"/>
                      <a:pt x="13040" y="573476"/>
                      <a:pt x="5646" y="565959"/>
                    </a:cubicBezTo>
                    <a:cubicBezTo>
                      <a:pt x="-1883" y="558576"/>
                      <a:pt x="-1883" y="546495"/>
                      <a:pt x="5646" y="538978"/>
                    </a:cubicBezTo>
                    <a:cubicBezTo>
                      <a:pt x="9007" y="535622"/>
                      <a:pt x="13309" y="533743"/>
                      <a:pt x="17611" y="533474"/>
                    </a:cubicBezTo>
                    <a:cubicBezTo>
                      <a:pt x="29846" y="500049"/>
                      <a:pt x="35358" y="464209"/>
                      <a:pt x="33610" y="426891"/>
                    </a:cubicBezTo>
                    <a:cubicBezTo>
                      <a:pt x="31056" y="367022"/>
                      <a:pt x="10620" y="324470"/>
                      <a:pt x="10082" y="323530"/>
                    </a:cubicBezTo>
                    <a:cubicBezTo>
                      <a:pt x="10082" y="323396"/>
                      <a:pt x="10082" y="323396"/>
                      <a:pt x="10082" y="323396"/>
                    </a:cubicBezTo>
                    <a:lnTo>
                      <a:pt x="9410" y="322053"/>
                    </a:lnTo>
                    <a:cubicBezTo>
                      <a:pt x="7663" y="318563"/>
                      <a:pt x="7528" y="314536"/>
                      <a:pt x="9141" y="311046"/>
                    </a:cubicBezTo>
                    <a:cubicBezTo>
                      <a:pt x="10620" y="307556"/>
                      <a:pt x="13712" y="304871"/>
                      <a:pt x="17342" y="303663"/>
                    </a:cubicBezTo>
                    <a:lnTo>
                      <a:pt x="18821" y="303260"/>
                    </a:lnTo>
                    <a:cubicBezTo>
                      <a:pt x="160391" y="260305"/>
                      <a:pt x="300481" y="138956"/>
                      <a:pt x="327101" y="115062"/>
                    </a:cubicBezTo>
                    <a:close/>
                    <a:moveTo>
                      <a:pt x="444357" y="0"/>
                    </a:moveTo>
                    <a:cubicBezTo>
                      <a:pt x="447852" y="0"/>
                      <a:pt x="451078" y="1342"/>
                      <a:pt x="453632" y="3893"/>
                    </a:cubicBezTo>
                    <a:lnTo>
                      <a:pt x="605658" y="155707"/>
                    </a:lnTo>
                    <a:cubicBezTo>
                      <a:pt x="610766" y="160808"/>
                      <a:pt x="610766" y="168996"/>
                      <a:pt x="605658" y="174097"/>
                    </a:cubicBezTo>
                    <a:lnTo>
                      <a:pt x="540600" y="239064"/>
                    </a:lnTo>
                    <a:cubicBezTo>
                      <a:pt x="538180" y="241615"/>
                      <a:pt x="534820" y="242957"/>
                      <a:pt x="531325" y="242957"/>
                    </a:cubicBezTo>
                    <a:cubicBezTo>
                      <a:pt x="527830" y="242957"/>
                      <a:pt x="524470" y="241615"/>
                      <a:pt x="522050" y="239064"/>
                    </a:cubicBezTo>
                    <a:lnTo>
                      <a:pt x="370024" y="87250"/>
                    </a:lnTo>
                    <a:cubicBezTo>
                      <a:pt x="364916" y="82149"/>
                      <a:pt x="364916" y="73961"/>
                      <a:pt x="370024" y="68726"/>
                    </a:cubicBezTo>
                    <a:lnTo>
                      <a:pt x="435082" y="3758"/>
                    </a:lnTo>
                    <a:cubicBezTo>
                      <a:pt x="437502" y="1342"/>
                      <a:pt x="440862" y="0"/>
                      <a:pt x="44435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5" name="is1ide-Oval 35">
                <a:extLst>
                  <a:ext uri="{FF2B5EF4-FFF2-40B4-BE49-F238E27FC236}">
                    <a16:creationId xmlns:a16="http://schemas.microsoft.com/office/drawing/2014/main" id="{978BA2F1-72EE-4979-AFD7-0B0108885F26}"/>
                  </a:ext>
                </a:extLst>
              </p:cNvPr>
              <p:cNvSpPr/>
              <p:nvPr/>
            </p:nvSpPr>
            <p:spPr>
              <a:xfrm>
                <a:off x="5367178" y="2744668"/>
                <a:ext cx="1567705" cy="1567705"/>
              </a:xfrm>
              <a:prstGeom prst="ellipse">
                <a:avLst/>
              </a:prstGeom>
              <a:pattFill prst="pct5">
                <a:fgClr>
                  <a:srgbClr val="E4E6EA"/>
                </a:fgClr>
                <a:bgClr>
                  <a:srgbClr val="ADB5BF"/>
                </a:bgClr>
              </a:patt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r>
                  <a:rPr lang="en-US" altLang="zh-CN" b="1" dirty="0"/>
                  <a:t>SkyPhoto</a:t>
                </a:r>
                <a:endParaRPr lang="zh-CN" altLang="en-US" b="1" dirty="0"/>
              </a:p>
            </p:txBody>
          </p:sp>
          <p:sp>
            <p:nvSpPr>
              <p:cNvPr id="96" name="is1ide-任意多边形: 形状 136">
                <a:extLst>
                  <a:ext uri="{FF2B5EF4-FFF2-40B4-BE49-F238E27FC236}">
                    <a16:creationId xmlns:a16="http://schemas.microsoft.com/office/drawing/2014/main" id="{6E32645A-FEC3-4D44-A446-4D5396974153}"/>
                  </a:ext>
                </a:extLst>
              </p:cNvPr>
              <p:cNvSpPr/>
              <p:nvPr/>
            </p:nvSpPr>
            <p:spPr>
              <a:xfrm>
                <a:off x="4839358" y="2923053"/>
                <a:ext cx="256745" cy="261767"/>
              </a:xfrm>
              <a:custGeom>
                <a:avLst/>
                <a:gdLst>
                  <a:gd name="T0" fmla="*/ 2828 w 2998"/>
                  <a:gd name="T1" fmla="*/ 429 h 3061"/>
                  <a:gd name="T2" fmla="*/ 2756 w 2998"/>
                  <a:gd name="T3" fmla="*/ 347 h 3061"/>
                  <a:gd name="T4" fmla="*/ 1526 w 2998"/>
                  <a:gd name="T5" fmla="*/ 5 h 3061"/>
                  <a:gd name="T6" fmla="*/ 1472 w 2998"/>
                  <a:gd name="T7" fmla="*/ 5 h 3061"/>
                  <a:gd name="T8" fmla="*/ 242 w 2998"/>
                  <a:gd name="T9" fmla="*/ 347 h 3061"/>
                  <a:gd name="T10" fmla="*/ 170 w 2998"/>
                  <a:gd name="T11" fmla="*/ 429 h 3061"/>
                  <a:gd name="T12" fmla="*/ 418 w 2998"/>
                  <a:gd name="T13" fmla="*/ 2295 h 3061"/>
                  <a:gd name="T14" fmla="*/ 1476 w 2998"/>
                  <a:gd name="T15" fmla="*/ 3058 h 3061"/>
                  <a:gd name="T16" fmla="*/ 1499 w 2998"/>
                  <a:gd name="T17" fmla="*/ 3061 h 3061"/>
                  <a:gd name="T18" fmla="*/ 1522 w 2998"/>
                  <a:gd name="T19" fmla="*/ 3058 h 3061"/>
                  <a:gd name="T20" fmla="*/ 2580 w 2998"/>
                  <a:gd name="T21" fmla="*/ 2295 h 3061"/>
                  <a:gd name="T22" fmla="*/ 2828 w 2998"/>
                  <a:gd name="T23" fmla="*/ 429 h 3061"/>
                  <a:gd name="T24" fmla="*/ 2401 w 2998"/>
                  <a:gd name="T25" fmla="*/ 2171 h 3061"/>
                  <a:gd name="T26" fmla="*/ 1498 w 2998"/>
                  <a:gd name="T27" fmla="*/ 2824 h 3061"/>
                  <a:gd name="T28" fmla="*/ 1498 w 2998"/>
                  <a:gd name="T29" fmla="*/ 1531 h 3061"/>
                  <a:gd name="T30" fmla="*/ 381 w 2998"/>
                  <a:gd name="T31" fmla="*/ 1531 h 3061"/>
                  <a:gd name="T32" fmla="*/ 386 w 2998"/>
                  <a:gd name="T33" fmla="*/ 547 h 3061"/>
                  <a:gd name="T34" fmla="*/ 1498 w 2998"/>
                  <a:gd name="T35" fmla="*/ 238 h 3061"/>
                  <a:gd name="T36" fmla="*/ 1498 w 2998"/>
                  <a:gd name="T37" fmla="*/ 1531 h 3061"/>
                  <a:gd name="T38" fmla="*/ 2614 w 2998"/>
                  <a:gd name="T39" fmla="*/ 1531 h 3061"/>
                  <a:gd name="T40" fmla="*/ 2401 w 2998"/>
                  <a:gd name="T41" fmla="*/ 2171 h 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98" h="3061">
                    <a:moveTo>
                      <a:pt x="2828" y="429"/>
                    </a:moveTo>
                    <a:cubicBezTo>
                      <a:pt x="2822" y="390"/>
                      <a:pt x="2794" y="357"/>
                      <a:pt x="2756" y="347"/>
                    </a:cubicBezTo>
                    <a:lnTo>
                      <a:pt x="1526" y="5"/>
                    </a:lnTo>
                    <a:cubicBezTo>
                      <a:pt x="1508" y="0"/>
                      <a:pt x="1490" y="0"/>
                      <a:pt x="1472" y="5"/>
                    </a:cubicBezTo>
                    <a:lnTo>
                      <a:pt x="242" y="347"/>
                    </a:lnTo>
                    <a:cubicBezTo>
                      <a:pt x="204" y="357"/>
                      <a:pt x="176" y="390"/>
                      <a:pt x="170" y="429"/>
                    </a:cubicBezTo>
                    <a:cubicBezTo>
                      <a:pt x="163" y="481"/>
                      <a:pt x="0" y="1693"/>
                      <a:pt x="418" y="2295"/>
                    </a:cubicBezTo>
                    <a:cubicBezTo>
                      <a:pt x="835" y="2898"/>
                      <a:pt x="1450" y="3052"/>
                      <a:pt x="1476" y="3058"/>
                    </a:cubicBezTo>
                    <a:cubicBezTo>
                      <a:pt x="1483" y="3060"/>
                      <a:pt x="1491" y="3061"/>
                      <a:pt x="1499" y="3061"/>
                    </a:cubicBezTo>
                    <a:cubicBezTo>
                      <a:pt x="1507" y="3061"/>
                      <a:pt x="1515" y="3060"/>
                      <a:pt x="1522" y="3058"/>
                    </a:cubicBezTo>
                    <a:cubicBezTo>
                      <a:pt x="1548" y="3052"/>
                      <a:pt x="2164" y="2898"/>
                      <a:pt x="2580" y="2295"/>
                    </a:cubicBezTo>
                    <a:cubicBezTo>
                      <a:pt x="2998" y="1693"/>
                      <a:pt x="2835" y="481"/>
                      <a:pt x="2828" y="429"/>
                    </a:cubicBezTo>
                    <a:close/>
                    <a:moveTo>
                      <a:pt x="2401" y="2171"/>
                    </a:moveTo>
                    <a:cubicBezTo>
                      <a:pt x="2039" y="2693"/>
                      <a:pt x="1498" y="2824"/>
                      <a:pt x="1498" y="2824"/>
                    </a:cubicBezTo>
                    <a:lnTo>
                      <a:pt x="1498" y="1531"/>
                    </a:lnTo>
                    <a:lnTo>
                      <a:pt x="381" y="1531"/>
                    </a:lnTo>
                    <a:cubicBezTo>
                      <a:pt x="316" y="1046"/>
                      <a:pt x="386" y="547"/>
                      <a:pt x="386" y="547"/>
                    </a:cubicBezTo>
                    <a:lnTo>
                      <a:pt x="1498" y="238"/>
                    </a:lnTo>
                    <a:lnTo>
                      <a:pt x="1498" y="1531"/>
                    </a:lnTo>
                    <a:lnTo>
                      <a:pt x="2614" y="1531"/>
                    </a:lnTo>
                    <a:cubicBezTo>
                      <a:pt x="2582" y="1767"/>
                      <a:pt x="2519" y="2000"/>
                      <a:pt x="2401" y="21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sp>
        <p:nvSpPr>
          <p:cNvPr id="33" name="标题 1">
            <a:extLst>
              <a:ext uri="{FF2B5EF4-FFF2-40B4-BE49-F238E27FC236}">
                <a16:creationId xmlns:a16="http://schemas.microsoft.com/office/drawing/2014/main" id="{A5D4109B-920E-4058-9563-EA956CB18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66007"/>
            <a:ext cx="10850563" cy="762693"/>
          </a:xfrm>
        </p:spPr>
        <p:txBody>
          <a:bodyPr/>
          <a:lstStyle/>
          <a:p>
            <a:r>
              <a:rPr lang="en-US" altLang="zh-CN" b="0" dirty="0"/>
              <a:t>Common point 4: </a:t>
            </a:r>
            <a:r>
              <a:rPr lang="en-US" altLang="zh-CN" b="0" dirty="0">
                <a:solidFill>
                  <a:srgbClr val="FF0000"/>
                </a:solidFill>
              </a:rPr>
              <a:t>Complete Package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 descr="gz.jpg"/>
          <p:cNvPicPr>
            <a:picLocks noChangeAspect="1"/>
          </p:cNvPicPr>
          <p:nvPr/>
        </p:nvPicPr>
        <p:blipFill>
          <a:blip r:embed="rId3"/>
          <a:srcRect l="8333" r="8333"/>
          <a:stretch>
            <a:fillRect/>
          </a:stretch>
        </p:blipFill>
        <p:spPr bwMode="auto">
          <a:xfrm>
            <a:off x="0" y="1063624"/>
            <a:ext cx="12192000" cy="51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0719" y="2438401"/>
            <a:ext cx="10850563" cy="1028699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b="0" dirty="0">
                <a:solidFill>
                  <a:schemeClr val="bg1"/>
                </a:solidFill>
              </a:rPr>
              <a:t>Five Advantages</a:t>
            </a:r>
            <a:endParaRPr lang="zh-CN" altLang="en-US" sz="6000" b="0" dirty="0">
              <a:solidFill>
                <a:schemeClr val="bg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KOLIDA Instrument International Business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6797fd22-e147-4b7c-9a8b-38a46e15fd0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5d0615e-c7d0-4288-8d4a-2a83d7e2dd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5d0615e-c7d0-4288-8d4a-2a83d7e2dd42"/>
</p:tagLst>
</file>

<file path=ppt/theme/theme1.xml><?xml version="1.0" encoding="utf-8"?>
<a:theme xmlns:a="http://schemas.openxmlformats.org/drawingml/2006/main" name="主题5">
  <a:themeElements>
    <a:clrScheme name="自定义 1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2381</TotalTime>
  <Words>2071</Words>
  <Application>Microsoft Office PowerPoint</Application>
  <PresentationFormat>宽屏</PresentationFormat>
  <Paragraphs>586</Paragraphs>
  <Slides>38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 Unicode MS</vt:lpstr>
      <vt:lpstr>等线</vt:lpstr>
      <vt:lpstr>宋体</vt:lpstr>
      <vt:lpstr>微软雅黑</vt:lpstr>
      <vt:lpstr>Arial</vt:lpstr>
      <vt:lpstr>Calibri</vt:lpstr>
      <vt:lpstr>Times New Roman</vt:lpstr>
      <vt:lpstr>主题5</vt:lpstr>
      <vt:lpstr>KOLIDA A22+ Mapping Drone </vt:lpstr>
      <vt:lpstr>PowerPoint 演示文稿</vt:lpstr>
      <vt:lpstr>Chapter 1 A22+: One Of The Best Mapping Drone In The World</vt:lpstr>
      <vt:lpstr>Common point 1: Usage</vt:lpstr>
      <vt:lpstr>Common point 2: Accuracy</vt:lpstr>
      <vt:lpstr>Common point 3: Result &amp; Application</vt:lpstr>
      <vt:lpstr>Common point 4: Complete Package</vt:lpstr>
      <vt:lpstr>Common point 4: Complete Package</vt:lpstr>
      <vt:lpstr>Five Advantages</vt:lpstr>
      <vt:lpstr>Advantage 1: Longer Distance In Every Single Flight </vt:lpstr>
      <vt:lpstr>Advantage 2: Better In Photo Quality </vt:lpstr>
      <vt:lpstr>Advantage 3: Setup Time Only 10 Mins </vt:lpstr>
      <vt:lpstr>Advantage 3: Setup Time Only 10 Mins </vt:lpstr>
      <vt:lpstr>Advantage 4: Single Person Operation </vt:lpstr>
      <vt:lpstr>Advantage 5: Low Learning Cost </vt:lpstr>
      <vt:lpstr>Chapter 2  “Perhaps” The Safest</vt:lpstr>
      <vt:lpstr>4 Factors Have Impact On Safety</vt:lpstr>
      <vt:lpstr>PowerPoint 演示文稿</vt:lpstr>
      <vt:lpstr>PowerPoint 演示文稿</vt:lpstr>
      <vt:lpstr>Active Safety Design1:  For Operator’s Fault</vt:lpstr>
      <vt:lpstr>Active Safety Design1:  For Operator’s Fault</vt:lpstr>
      <vt:lpstr>Active Safety Design2:  For Systematic Risk (takeoff)</vt:lpstr>
      <vt:lpstr>Active Safety Design2:  For Systematic Risk (flying)</vt:lpstr>
      <vt:lpstr>Active Safety Design2:  For Systematic Risk (landing)</vt:lpstr>
      <vt:lpstr>Active Safety Design3:  For Natural Risk</vt:lpstr>
      <vt:lpstr>Active Safety Design4:  For Human Risk</vt:lpstr>
      <vt:lpstr>Chapter 3  The Most Reliable In China</vt:lpstr>
      <vt:lpstr>The Reliable &amp; Durable Design</vt:lpstr>
      <vt:lpstr>The Most Reliable Company In China</vt:lpstr>
      <vt:lpstr>Reliable Global Network</vt:lpstr>
      <vt:lpstr>Reliable Team OF UAV</vt:lpstr>
      <vt:lpstr>Chapter 4   Other Features</vt:lpstr>
      <vt:lpstr>PowerPoint 演示文稿</vt:lpstr>
      <vt:lpstr>Area Coverage</vt:lpstr>
      <vt:lpstr>Multi-zone Mission Planning</vt:lpstr>
      <vt:lpstr>Large Area Photogrammetry</vt:lpstr>
      <vt:lpstr>8 Modules of SkyPhoto</vt:lpstr>
      <vt:lpstr>Why South/KOLIDA Doesn’t Provide RTK UAV Yet?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 </cp:lastModifiedBy>
  <cp:revision>219</cp:revision>
  <cp:lastPrinted>2017-08-08T16:00:00Z</cp:lastPrinted>
  <dcterms:created xsi:type="dcterms:W3CDTF">2017-08-08T16:00:00Z</dcterms:created>
  <dcterms:modified xsi:type="dcterms:W3CDTF">2018-03-29T12:16:09Z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01e08faf-6e1e-409e-a235-5427b80b2d27</vt:lpwstr>
  </property>
</Properties>
</file>